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1" r:id="rId9"/>
    <p:sldId id="267" r:id="rId10"/>
    <p:sldId id="269" r:id="rId1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9" autoAdjust="0"/>
    <p:restoredTop sz="94660"/>
  </p:normalViewPr>
  <p:slideViewPr>
    <p:cSldViewPr>
      <p:cViewPr>
        <p:scale>
          <a:sx n="66" d="100"/>
          <a:sy n="66" d="100"/>
        </p:scale>
        <p:origin x="130" y="6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DC414-BE70-4E5D-92F1-308BB67AE065}" type="doc">
      <dgm:prSet loTypeId="urn:microsoft.com/office/officeart/2005/8/layout/equation1" loCatId="process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1E07666E-616A-4EC9-93B3-D0083D965E75}">
      <dgm:prSet phldrT="[Text]" phldr="0"/>
      <dgm:spPr/>
      <dgm:t>
        <a:bodyPr/>
        <a:lstStyle/>
        <a:p>
          <a:r>
            <a:rPr lang="en-IN" dirty="0"/>
            <a:t>Emergency</a:t>
          </a:r>
        </a:p>
      </dgm:t>
    </dgm:pt>
    <dgm:pt modelId="{A8BE3D0C-0965-4140-B09F-7D51C812FD1E}" type="parTrans" cxnId="{827A622D-4654-49AF-8E21-99D79AA8EA48}">
      <dgm:prSet/>
      <dgm:spPr/>
      <dgm:t>
        <a:bodyPr/>
        <a:lstStyle/>
        <a:p>
          <a:endParaRPr lang="en-IN"/>
        </a:p>
      </dgm:t>
    </dgm:pt>
    <dgm:pt modelId="{60294C7B-E250-45E2-AF14-442264ED296B}" type="sibTrans" cxnId="{827A622D-4654-49AF-8E21-99D79AA8EA48}">
      <dgm:prSet/>
      <dgm:spPr/>
      <dgm:t>
        <a:bodyPr/>
        <a:lstStyle/>
        <a:p>
          <a:endParaRPr lang="en-IN"/>
        </a:p>
      </dgm:t>
    </dgm:pt>
    <dgm:pt modelId="{F9C7D83C-B0D1-4490-9BF9-C9679221060A}">
      <dgm:prSet phldrT="[Text]" phldr="0"/>
      <dgm:spPr/>
      <dgm:t>
        <a:bodyPr/>
        <a:lstStyle/>
        <a:p>
          <a:r>
            <a:rPr lang="en-IN" dirty="0"/>
            <a:t>One Tap</a:t>
          </a:r>
        </a:p>
      </dgm:t>
    </dgm:pt>
    <dgm:pt modelId="{B5504877-BFA8-41FB-BB87-7C0C547AD7DF}" type="parTrans" cxnId="{797C0BBA-DB86-4031-AECA-2011BDA69111}">
      <dgm:prSet/>
      <dgm:spPr/>
      <dgm:t>
        <a:bodyPr/>
        <a:lstStyle/>
        <a:p>
          <a:endParaRPr lang="en-IN"/>
        </a:p>
      </dgm:t>
    </dgm:pt>
    <dgm:pt modelId="{4740D584-B715-4D08-8E81-A84D29530372}" type="sibTrans" cxnId="{797C0BBA-DB86-4031-AECA-2011BDA69111}">
      <dgm:prSet/>
      <dgm:spPr/>
      <dgm:t>
        <a:bodyPr/>
        <a:lstStyle/>
        <a:p>
          <a:endParaRPr lang="en-IN"/>
        </a:p>
      </dgm:t>
    </dgm:pt>
    <dgm:pt modelId="{7634EA32-F1E7-4D68-AFAD-36E938FCE59B}">
      <dgm:prSet phldrT="[Text]" phldr="0"/>
      <dgm:spPr/>
      <dgm:t>
        <a:bodyPr/>
        <a:lstStyle/>
        <a:p>
          <a:r>
            <a:rPr lang="en-IN" dirty="0"/>
            <a:t>AI Analysis</a:t>
          </a:r>
        </a:p>
      </dgm:t>
    </dgm:pt>
    <dgm:pt modelId="{30A67066-03EC-426F-8539-5EA7406B61A7}" type="parTrans" cxnId="{141CA04E-ED9F-41AA-BBFC-19BBB7F9EDBF}">
      <dgm:prSet/>
      <dgm:spPr/>
      <dgm:t>
        <a:bodyPr/>
        <a:lstStyle/>
        <a:p>
          <a:endParaRPr lang="en-IN"/>
        </a:p>
      </dgm:t>
    </dgm:pt>
    <dgm:pt modelId="{E19AEA8D-DCD5-4926-A3C2-2316765E9069}" type="sibTrans" cxnId="{141CA04E-ED9F-41AA-BBFC-19BBB7F9EDBF}">
      <dgm:prSet/>
      <dgm:spPr/>
      <dgm:t>
        <a:bodyPr/>
        <a:lstStyle/>
        <a:p>
          <a:endParaRPr lang="en-IN"/>
        </a:p>
      </dgm:t>
    </dgm:pt>
    <dgm:pt modelId="{D4B27B8B-B342-44F7-A7B5-A0C81E60523F}">
      <dgm:prSet phldrT="[Text]" phldr="0"/>
      <dgm:spPr/>
      <dgm:t>
        <a:bodyPr/>
        <a:lstStyle/>
        <a:p>
          <a:r>
            <a:rPr lang="en-IN"/>
            <a:t>Instant Alert</a:t>
          </a:r>
          <a:endParaRPr lang="en-IN" dirty="0"/>
        </a:p>
      </dgm:t>
    </dgm:pt>
    <dgm:pt modelId="{44A3F196-7325-4C75-939E-E98A560F5613}" type="parTrans" cxnId="{B22D3A15-40F2-425D-8D6E-AD08D4CEEDD0}">
      <dgm:prSet/>
      <dgm:spPr/>
      <dgm:t>
        <a:bodyPr/>
        <a:lstStyle/>
        <a:p>
          <a:endParaRPr lang="en-IN"/>
        </a:p>
      </dgm:t>
    </dgm:pt>
    <dgm:pt modelId="{38809687-D54A-4478-8ACB-E32DC66BCE74}" type="sibTrans" cxnId="{B22D3A15-40F2-425D-8D6E-AD08D4CEEDD0}">
      <dgm:prSet/>
      <dgm:spPr/>
      <dgm:t>
        <a:bodyPr/>
        <a:lstStyle/>
        <a:p>
          <a:endParaRPr lang="en-IN"/>
        </a:p>
      </dgm:t>
    </dgm:pt>
    <dgm:pt modelId="{C4E9EB0B-E6D0-4228-8BEB-44FEE8C7ED99}">
      <dgm:prSet phldrT="[Text]" phldr="0"/>
      <dgm:spPr/>
      <dgm:t>
        <a:bodyPr/>
        <a:lstStyle/>
        <a:p>
          <a:r>
            <a:rPr lang="en-IN" dirty="0"/>
            <a:t>Navigation</a:t>
          </a:r>
        </a:p>
      </dgm:t>
    </dgm:pt>
    <dgm:pt modelId="{360D532A-B928-412F-AA39-A61DB2BA792F}" type="parTrans" cxnId="{2F6F9192-608D-4FA8-80BA-27E9933155D4}">
      <dgm:prSet/>
      <dgm:spPr/>
      <dgm:t>
        <a:bodyPr/>
        <a:lstStyle/>
        <a:p>
          <a:endParaRPr lang="en-IN"/>
        </a:p>
      </dgm:t>
    </dgm:pt>
    <dgm:pt modelId="{1985938E-043F-4B34-B192-F235DD3D20AC}" type="sibTrans" cxnId="{2F6F9192-608D-4FA8-80BA-27E9933155D4}">
      <dgm:prSet/>
      <dgm:spPr/>
      <dgm:t>
        <a:bodyPr/>
        <a:lstStyle/>
        <a:p>
          <a:endParaRPr lang="en-IN"/>
        </a:p>
      </dgm:t>
    </dgm:pt>
    <dgm:pt modelId="{32592D0E-CC45-4DD8-BF34-AD84AF45E7D8}">
      <dgm:prSet phldrT="[Text]" phldr="0"/>
      <dgm:spPr/>
      <dgm:t>
        <a:bodyPr/>
        <a:lstStyle/>
        <a:p>
          <a:r>
            <a:rPr lang="en-IN" dirty="0"/>
            <a:t>Help &lt; 2 min</a:t>
          </a:r>
        </a:p>
      </dgm:t>
    </dgm:pt>
    <dgm:pt modelId="{71550181-E746-4EBD-A9B7-79EF680EC099}" type="parTrans" cxnId="{2743A9DA-CD4F-4EDA-A8B5-7CFEC25A5DE9}">
      <dgm:prSet/>
      <dgm:spPr/>
      <dgm:t>
        <a:bodyPr/>
        <a:lstStyle/>
        <a:p>
          <a:endParaRPr lang="en-IN"/>
        </a:p>
      </dgm:t>
    </dgm:pt>
    <dgm:pt modelId="{388FDC17-92A8-46C6-9868-D200C604287B}" type="sibTrans" cxnId="{2743A9DA-CD4F-4EDA-A8B5-7CFEC25A5DE9}">
      <dgm:prSet/>
      <dgm:spPr/>
      <dgm:t>
        <a:bodyPr/>
        <a:lstStyle/>
        <a:p>
          <a:endParaRPr lang="en-IN"/>
        </a:p>
      </dgm:t>
    </dgm:pt>
    <dgm:pt modelId="{087A5E94-F755-4A1F-9F25-3470DD1FD425}" type="pres">
      <dgm:prSet presAssocID="{2A5DC414-BE70-4E5D-92F1-308BB67AE065}" presName="linearFlow" presStyleCnt="0">
        <dgm:presLayoutVars>
          <dgm:dir/>
          <dgm:resizeHandles val="exact"/>
        </dgm:presLayoutVars>
      </dgm:prSet>
      <dgm:spPr/>
    </dgm:pt>
    <dgm:pt modelId="{743CA7B1-0BBE-4D4C-92EA-49528B48A334}" type="pres">
      <dgm:prSet presAssocID="{1E07666E-616A-4EC9-93B3-D0083D965E75}" presName="node" presStyleLbl="node1" presStyleIdx="0" presStyleCnt="6">
        <dgm:presLayoutVars>
          <dgm:bulletEnabled val="1"/>
        </dgm:presLayoutVars>
      </dgm:prSet>
      <dgm:spPr/>
    </dgm:pt>
    <dgm:pt modelId="{37F5555D-AFDD-4F54-B8CD-69D10C2D165A}" type="pres">
      <dgm:prSet presAssocID="{60294C7B-E250-45E2-AF14-442264ED296B}" presName="spacerL" presStyleCnt="0"/>
      <dgm:spPr/>
    </dgm:pt>
    <dgm:pt modelId="{B80AB647-3CAE-4763-8BD4-A72AA5886129}" type="pres">
      <dgm:prSet presAssocID="{60294C7B-E250-45E2-AF14-442264ED296B}" presName="sibTrans" presStyleLbl="sibTrans2D1" presStyleIdx="0" presStyleCnt="5"/>
      <dgm:spPr/>
    </dgm:pt>
    <dgm:pt modelId="{12A74BB3-8D72-4CFD-8E65-E5394875D757}" type="pres">
      <dgm:prSet presAssocID="{60294C7B-E250-45E2-AF14-442264ED296B}" presName="spacerR" presStyleCnt="0"/>
      <dgm:spPr/>
    </dgm:pt>
    <dgm:pt modelId="{CCCDE070-0E7B-4D27-8FF8-74C8E246C4F8}" type="pres">
      <dgm:prSet presAssocID="{F9C7D83C-B0D1-4490-9BF9-C9679221060A}" presName="node" presStyleLbl="node1" presStyleIdx="1" presStyleCnt="6">
        <dgm:presLayoutVars>
          <dgm:bulletEnabled val="1"/>
        </dgm:presLayoutVars>
      </dgm:prSet>
      <dgm:spPr/>
    </dgm:pt>
    <dgm:pt modelId="{E34AA9EA-52F0-4D78-B739-B533EA306348}" type="pres">
      <dgm:prSet presAssocID="{4740D584-B715-4D08-8E81-A84D29530372}" presName="spacerL" presStyleCnt="0"/>
      <dgm:spPr/>
    </dgm:pt>
    <dgm:pt modelId="{F3FC73E9-30D9-44EB-8A42-F407A69BC5A2}" type="pres">
      <dgm:prSet presAssocID="{4740D584-B715-4D08-8E81-A84D29530372}" presName="sibTrans" presStyleLbl="sibTrans2D1" presStyleIdx="1" presStyleCnt="5"/>
      <dgm:spPr/>
    </dgm:pt>
    <dgm:pt modelId="{363CD9FD-FAF5-4349-8283-BBD7CBF099CD}" type="pres">
      <dgm:prSet presAssocID="{4740D584-B715-4D08-8E81-A84D29530372}" presName="spacerR" presStyleCnt="0"/>
      <dgm:spPr/>
    </dgm:pt>
    <dgm:pt modelId="{E7A8104C-BEAF-4BF4-95EF-7F150846AA78}" type="pres">
      <dgm:prSet presAssocID="{7634EA32-F1E7-4D68-AFAD-36E938FCE59B}" presName="node" presStyleLbl="node1" presStyleIdx="2" presStyleCnt="6">
        <dgm:presLayoutVars>
          <dgm:bulletEnabled val="1"/>
        </dgm:presLayoutVars>
      </dgm:prSet>
      <dgm:spPr/>
    </dgm:pt>
    <dgm:pt modelId="{D0B066C3-D681-4A94-8261-75A002B6061F}" type="pres">
      <dgm:prSet presAssocID="{E19AEA8D-DCD5-4926-A3C2-2316765E9069}" presName="spacerL" presStyleCnt="0"/>
      <dgm:spPr/>
    </dgm:pt>
    <dgm:pt modelId="{9BB86F82-71D9-4523-9010-2FF0709625F3}" type="pres">
      <dgm:prSet presAssocID="{E19AEA8D-DCD5-4926-A3C2-2316765E9069}" presName="sibTrans" presStyleLbl="sibTrans2D1" presStyleIdx="2" presStyleCnt="5"/>
      <dgm:spPr/>
    </dgm:pt>
    <dgm:pt modelId="{72BB97A8-EEA0-4D01-BC04-C74936906338}" type="pres">
      <dgm:prSet presAssocID="{E19AEA8D-DCD5-4926-A3C2-2316765E9069}" presName="spacerR" presStyleCnt="0"/>
      <dgm:spPr/>
    </dgm:pt>
    <dgm:pt modelId="{F4195206-C02D-4099-B4A3-7A3D3E361BA9}" type="pres">
      <dgm:prSet presAssocID="{D4B27B8B-B342-44F7-A7B5-A0C81E60523F}" presName="node" presStyleLbl="node1" presStyleIdx="3" presStyleCnt="6">
        <dgm:presLayoutVars>
          <dgm:bulletEnabled val="1"/>
        </dgm:presLayoutVars>
      </dgm:prSet>
      <dgm:spPr/>
    </dgm:pt>
    <dgm:pt modelId="{CD7FB82D-080E-40D9-B452-A36993707A66}" type="pres">
      <dgm:prSet presAssocID="{38809687-D54A-4478-8ACB-E32DC66BCE74}" presName="spacerL" presStyleCnt="0"/>
      <dgm:spPr/>
    </dgm:pt>
    <dgm:pt modelId="{F953C900-24D8-47B4-A610-14E58553D74F}" type="pres">
      <dgm:prSet presAssocID="{38809687-D54A-4478-8ACB-E32DC66BCE74}" presName="sibTrans" presStyleLbl="sibTrans2D1" presStyleIdx="3" presStyleCnt="5"/>
      <dgm:spPr/>
    </dgm:pt>
    <dgm:pt modelId="{33A0D009-6032-4F11-89F2-B4C39ED1699B}" type="pres">
      <dgm:prSet presAssocID="{38809687-D54A-4478-8ACB-E32DC66BCE74}" presName="spacerR" presStyleCnt="0"/>
      <dgm:spPr/>
    </dgm:pt>
    <dgm:pt modelId="{3A8FCF71-E381-4A62-AD1A-5282F262C461}" type="pres">
      <dgm:prSet presAssocID="{C4E9EB0B-E6D0-4228-8BEB-44FEE8C7ED99}" presName="node" presStyleLbl="node1" presStyleIdx="4" presStyleCnt="6">
        <dgm:presLayoutVars>
          <dgm:bulletEnabled val="1"/>
        </dgm:presLayoutVars>
      </dgm:prSet>
      <dgm:spPr/>
    </dgm:pt>
    <dgm:pt modelId="{B65EC66C-8C07-4758-8509-4F31FB0A4867}" type="pres">
      <dgm:prSet presAssocID="{1985938E-043F-4B34-B192-F235DD3D20AC}" presName="spacerL" presStyleCnt="0"/>
      <dgm:spPr/>
    </dgm:pt>
    <dgm:pt modelId="{8E8FB742-4026-4FE9-AA73-B01E4859488C}" type="pres">
      <dgm:prSet presAssocID="{1985938E-043F-4B34-B192-F235DD3D20AC}" presName="sibTrans" presStyleLbl="sibTrans2D1" presStyleIdx="4" presStyleCnt="5"/>
      <dgm:spPr/>
    </dgm:pt>
    <dgm:pt modelId="{AB8B2311-9973-4F83-BD9C-B22D54C852CC}" type="pres">
      <dgm:prSet presAssocID="{1985938E-043F-4B34-B192-F235DD3D20AC}" presName="spacerR" presStyleCnt="0"/>
      <dgm:spPr/>
    </dgm:pt>
    <dgm:pt modelId="{681BA196-7321-4DEE-BDA7-8B3C33414862}" type="pres">
      <dgm:prSet presAssocID="{32592D0E-CC45-4DD8-BF34-AD84AF45E7D8}" presName="node" presStyleLbl="node1" presStyleIdx="5" presStyleCnt="6">
        <dgm:presLayoutVars>
          <dgm:bulletEnabled val="1"/>
        </dgm:presLayoutVars>
      </dgm:prSet>
      <dgm:spPr/>
    </dgm:pt>
  </dgm:ptLst>
  <dgm:cxnLst>
    <dgm:cxn modelId="{C383BF06-872C-4F08-A747-DD62F6BF1466}" type="presOf" srcId="{C4E9EB0B-E6D0-4228-8BEB-44FEE8C7ED99}" destId="{3A8FCF71-E381-4A62-AD1A-5282F262C461}" srcOrd="0" destOrd="0" presId="urn:microsoft.com/office/officeart/2005/8/layout/equation1"/>
    <dgm:cxn modelId="{B22D3A15-40F2-425D-8D6E-AD08D4CEEDD0}" srcId="{2A5DC414-BE70-4E5D-92F1-308BB67AE065}" destId="{D4B27B8B-B342-44F7-A7B5-A0C81E60523F}" srcOrd="3" destOrd="0" parTransId="{44A3F196-7325-4C75-939E-E98A560F5613}" sibTransId="{38809687-D54A-4478-8ACB-E32DC66BCE74}"/>
    <dgm:cxn modelId="{827A622D-4654-49AF-8E21-99D79AA8EA48}" srcId="{2A5DC414-BE70-4E5D-92F1-308BB67AE065}" destId="{1E07666E-616A-4EC9-93B3-D0083D965E75}" srcOrd="0" destOrd="0" parTransId="{A8BE3D0C-0965-4140-B09F-7D51C812FD1E}" sibTransId="{60294C7B-E250-45E2-AF14-442264ED296B}"/>
    <dgm:cxn modelId="{91A5F036-9995-4C90-8CC7-A5696D5A9381}" type="presOf" srcId="{2A5DC414-BE70-4E5D-92F1-308BB67AE065}" destId="{087A5E94-F755-4A1F-9F25-3470DD1FD425}" srcOrd="0" destOrd="0" presId="urn:microsoft.com/office/officeart/2005/8/layout/equation1"/>
    <dgm:cxn modelId="{26E01F40-8803-4DC3-8386-4B3433D810DC}" type="presOf" srcId="{F9C7D83C-B0D1-4490-9BF9-C9679221060A}" destId="{CCCDE070-0E7B-4D27-8FF8-74C8E246C4F8}" srcOrd="0" destOrd="0" presId="urn:microsoft.com/office/officeart/2005/8/layout/equation1"/>
    <dgm:cxn modelId="{77FEAC46-8EBB-4E14-AE82-BAD2DADB5E58}" type="presOf" srcId="{32592D0E-CC45-4DD8-BF34-AD84AF45E7D8}" destId="{681BA196-7321-4DEE-BDA7-8B3C33414862}" srcOrd="0" destOrd="0" presId="urn:microsoft.com/office/officeart/2005/8/layout/equation1"/>
    <dgm:cxn modelId="{47FD086D-CE54-4827-B603-6211345866D0}" type="presOf" srcId="{1E07666E-616A-4EC9-93B3-D0083D965E75}" destId="{743CA7B1-0BBE-4D4C-92EA-49528B48A334}" srcOrd="0" destOrd="0" presId="urn:microsoft.com/office/officeart/2005/8/layout/equation1"/>
    <dgm:cxn modelId="{E983366D-6DE4-4343-B6A5-D7BFAF7CC162}" type="presOf" srcId="{4740D584-B715-4D08-8E81-A84D29530372}" destId="{F3FC73E9-30D9-44EB-8A42-F407A69BC5A2}" srcOrd="0" destOrd="0" presId="urn:microsoft.com/office/officeart/2005/8/layout/equation1"/>
    <dgm:cxn modelId="{141CA04E-ED9F-41AA-BBFC-19BBB7F9EDBF}" srcId="{2A5DC414-BE70-4E5D-92F1-308BB67AE065}" destId="{7634EA32-F1E7-4D68-AFAD-36E938FCE59B}" srcOrd="2" destOrd="0" parTransId="{30A67066-03EC-426F-8539-5EA7406B61A7}" sibTransId="{E19AEA8D-DCD5-4926-A3C2-2316765E9069}"/>
    <dgm:cxn modelId="{506B2F7C-305C-4140-B1CC-F683D6F20278}" type="presOf" srcId="{60294C7B-E250-45E2-AF14-442264ED296B}" destId="{B80AB647-3CAE-4763-8BD4-A72AA5886129}" srcOrd="0" destOrd="0" presId="urn:microsoft.com/office/officeart/2005/8/layout/equation1"/>
    <dgm:cxn modelId="{F47C288B-3890-4503-82FD-F1112413179F}" type="presOf" srcId="{E19AEA8D-DCD5-4926-A3C2-2316765E9069}" destId="{9BB86F82-71D9-4523-9010-2FF0709625F3}" srcOrd="0" destOrd="0" presId="urn:microsoft.com/office/officeart/2005/8/layout/equation1"/>
    <dgm:cxn modelId="{2F6F9192-608D-4FA8-80BA-27E9933155D4}" srcId="{2A5DC414-BE70-4E5D-92F1-308BB67AE065}" destId="{C4E9EB0B-E6D0-4228-8BEB-44FEE8C7ED99}" srcOrd="4" destOrd="0" parTransId="{360D532A-B928-412F-AA39-A61DB2BA792F}" sibTransId="{1985938E-043F-4B34-B192-F235DD3D20AC}"/>
    <dgm:cxn modelId="{797C0BBA-DB86-4031-AECA-2011BDA69111}" srcId="{2A5DC414-BE70-4E5D-92F1-308BB67AE065}" destId="{F9C7D83C-B0D1-4490-9BF9-C9679221060A}" srcOrd="1" destOrd="0" parTransId="{B5504877-BFA8-41FB-BB87-7C0C547AD7DF}" sibTransId="{4740D584-B715-4D08-8E81-A84D29530372}"/>
    <dgm:cxn modelId="{AC52E6BB-EFB1-46D0-AFA5-0A6631C89127}" type="presOf" srcId="{D4B27B8B-B342-44F7-A7B5-A0C81E60523F}" destId="{F4195206-C02D-4099-B4A3-7A3D3E361BA9}" srcOrd="0" destOrd="0" presId="urn:microsoft.com/office/officeart/2005/8/layout/equation1"/>
    <dgm:cxn modelId="{4CB101CA-BAAD-43C2-8E48-FD5F75CB9B88}" type="presOf" srcId="{7634EA32-F1E7-4D68-AFAD-36E938FCE59B}" destId="{E7A8104C-BEAF-4BF4-95EF-7F150846AA78}" srcOrd="0" destOrd="0" presId="urn:microsoft.com/office/officeart/2005/8/layout/equation1"/>
    <dgm:cxn modelId="{187719D6-8FDA-47FF-B5D2-EC8C32204900}" type="presOf" srcId="{1985938E-043F-4B34-B192-F235DD3D20AC}" destId="{8E8FB742-4026-4FE9-AA73-B01E4859488C}" srcOrd="0" destOrd="0" presId="urn:microsoft.com/office/officeart/2005/8/layout/equation1"/>
    <dgm:cxn modelId="{2743A9DA-CD4F-4EDA-A8B5-7CFEC25A5DE9}" srcId="{2A5DC414-BE70-4E5D-92F1-308BB67AE065}" destId="{32592D0E-CC45-4DD8-BF34-AD84AF45E7D8}" srcOrd="5" destOrd="0" parTransId="{71550181-E746-4EBD-A9B7-79EF680EC099}" sibTransId="{388FDC17-92A8-46C6-9868-D200C604287B}"/>
    <dgm:cxn modelId="{1E77FEE6-68BE-4742-9563-404A4418A4C0}" type="presOf" srcId="{38809687-D54A-4478-8ACB-E32DC66BCE74}" destId="{F953C900-24D8-47B4-A610-14E58553D74F}" srcOrd="0" destOrd="0" presId="urn:microsoft.com/office/officeart/2005/8/layout/equation1"/>
    <dgm:cxn modelId="{C72B0A8B-EF33-44CB-82B9-491AF935BDFA}" type="presParOf" srcId="{087A5E94-F755-4A1F-9F25-3470DD1FD425}" destId="{743CA7B1-0BBE-4D4C-92EA-49528B48A334}" srcOrd="0" destOrd="0" presId="urn:microsoft.com/office/officeart/2005/8/layout/equation1"/>
    <dgm:cxn modelId="{0F9456AE-8AF0-4C14-883E-880E1A185D43}" type="presParOf" srcId="{087A5E94-F755-4A1F-9F25-3470DD1FD425}" destId="{37F5555D-AFDD-4F54-B8CD-69D10C2D165A}" srcOrd="1" destOrd="0" presId="urn:microsoft.com/office/officeart/2005/8/layout/equation1"/>
    <dgm:cxn modelId="{7E774E3B-BBC8-41E8-80F7-9E2E9BEECAA3}" type="presParOf" srcId="{087A5E94-F755-4A1F-9F25-3470DD1FD425}" destId="{B80AB647-3CAE-4763-8BD4-A72AA5886129}" srcOrd="2" destOrd="0" presId="urn:microsoft.com/office/officeart/2005/8/layout/equation1"/>
    <dgm:cxn modelId="{7E068ACF-4CAB-4DE8-B7F7-664781D31036}" type="presParOf" srcId="{087A5E94-F755-4A1F-9F25-3470DD1FD425}" destId="{12A74BB3-8D72-4CFD-8E65-E5394875D757}" srcOrd="3" destOrd="0" presId="urn:microsoft.com/office/officeart/2005/8/layout/equation1"/>
    <dgm:cxn modelId="{29DA9F83-B54C-44EF-983C-1B13BE2A920A}" type="presParOf" srcId="{087A5E94-F755-4A1F-9F25-3470DD1FD425}" destId="{CCCDE070-0E7B-4D27-8FF8-74C8E246C4F8}" srcOrd="4" destOrd="0" presId="urn:microsoft.com/office/officeart/2005/8/layout/equation1"/>
    <dgm:cxn modelId="{1381464C-7F05-40B3-9AF7-6BBBCFFC7450}" type="presParOf" srcId="{087A5E94-F755-4A1F-9F25-3470DD1FD425}" destId="{E34AA9EA-52F0-4D78-B739-B533EA306348}" srcOrd="5" destOrd="0" presId="urn:microsoft.com/office/officeart/2005/8/layout/equation1"/>
    <dgm:cxn modelId="{AB64B3D5-C43A-48D3-94C0-F34EF0304D57}" type="presParOf" srcId="{087A5E94-F755-4A1F-9F25-3470DD1FD425}" destId="{F3FC73E9-30D9-44EB-8A42-F407A69BC5A2}" srcOrd="6" destOrd="0" presId="urn:microsoft.com/office/officeart/2005/8/layout/equation1"/>
    <dgm:cxn modelId="{D12751E2-3CA6-4234-AEA5-3135DC373BF8}" type="presParOf" srcId="{087A5E94-F755-4A1F-9F25-3470DD1FD425}" destId="{363CD9FD-FAF5-4349-8283-BBD7CBF099CD}" srcOrd="7" destOrd="0" presId="urn:microsoft.com/office/officeart/2005/8/layout/equation1"/>
    <dgm:cxn modelId="{087FBD1F-9ABC-40CD-826E-5569139A43A1}" type="presParOf" srcId="{087A5E94-F755-4A1F-9F25-3470DD1FD425}" destId="{E7A8104C-BEAF-4BF4-95EF-7F150846AA78}" srcOrd="8" destOrd="0" presId="urn:microsoft.com/office/officeart/2005/8/layout/equation1"/>
    <dgm:cxn modelId="{26421736-8BC5-4AC5-830D-1BC630E7DB47}" type="presParOf" srcId="{087A5E94-F755-4A1F-9F25-3470DD1FD425}" destId="{D0B066C3-D681-4A94-8261-75A002B6061F}" srcOrd="9" destOrd="0" presId="urn:microsoft.com/office/officeart/2005/8/layout/equation1"/>
    <dgm:cxn modelId="{D8D3FBFD-0DBC-474B-A792-90F4E0F21B61}" type="presParOf" srcId="{087A5E94-F755-4A1F-9F25-3470DD1FD425}" destId="{9BB86F82-71D9-4523-9010-2FF0709625F3}" srcOrd="10" destOrd="0" presId="urn:microsoft.com/office/officeart/2005/8/layout/equation1"/>
    <dgm:cxn modelId="{B50361D3-E99F-47A0-A6AB-87780FDABF0D}" type="presParOf" srcId="{087A5E94-F755-4A1F-9F25-3470DD1FD425}" destId="{72BB97A8-EEA0-4D01-BC04-C74936906338}" srcOrd="11" destOrd="0" presId="urn:microsoft.com/office/officeart/2005/8/layout/equation1"/>
    <dgm:cxn modelId="{A4B214A6-BFBD-4AC7-B453-E775D2B00415}" type="presParOf" srcId="{087A5E94-F755-4A1F-9F25-3470DD1FD425}" destId="{F4195206-C02D-4099-B4A3-7A3D3E361BA9}" srcOrd="12" destOrd="0" presId="urn:microsoft.com/office/officeart/2005/8/layout/equation1"/>
    <dgm:cxn modelId="{A16C4B85-C20B-46AE-94E3-31441EA12FAB}" type="presParOf" srcId="{087A5E94-F755-4A1F-9F25-3470DD1FD425}" destId="{CD7FB82D-080E-40D9-B452-A36993707A66}" srcOrd="13" destOrd="0" presId="urn:microsoft.com/office/officeart/2005/8/layout/equation1"/>
    <dgm:cxn modelId="{284F7479-AC6C-432E-86BD-D4E799A87823}" type="presParOf" srcId="{087A5E94-F755-4A1F-9F25-3470DD1FD425}" destId="{F953C900-24D8-47B4-A610-14E58553D74F}" srcOrd="14" destOrd="0" presId="urn:microsoft.com/office/officeart/2005/8/layout/equation1"/>
    <dgm:cxn modelId="{0B133824-28AA-4F89-9EFD-DEF35B143AAF}" type="presParOf" srcId="{087A5E94-F755-4A1F-9F25-3470DD1FD425}" destId="{33A0D009-6032-4F11-89F2-B4C39ED1699B}" srcOrd="15" destOrd="0" presId="urn:microsoft.com/office/officeart/2005/8/layout/equation1"/>
    <dgm:cxn modelId="{BA786C00-9EBB-46C6-94CC-E535DB327175}" type="presParOf" srcId="{087A5E94-F755-4A1F-9F25-3470DD1FD425}" destId="{3A8FCF71-E381-4A62-AD1A-5282F262C461}" srcOrd="16" destOrd="0" presId="urn:microsoft.com/office/officeart/2005/8/layout/equation1"/>
    <dgm:cxn modelId="{9FFB86FE-F844-4FF7-ABA1-D2D9DDD0CF63}" type="presParOf" srcId="{087A5E94-F755-4A1F-9F25-3470DD1FD425}" destId="{B65EC66C-8C07-4758-8509-4F31FB0A4867}" srcOrd="17" destOrd="0" presId="urn:microsoft.com/office/officeart/2005/8/layout/equation1"/>
    <dgm:cxn modelId="{C0330C8B-35A0-48C8-B8F6-B0CF53C4158F}" type="presParOf" srcId="{087A5E94-F755-4A1F-9F25-3470DD1FD425}" destId="{8E8FB742-4026-4FE9-AA73-B01E4859488C}" srcOrd="18" destOrd="0" presId="urn:microsoft.com/office/officeart/2005/8/layout/equation1"/>
    <dgm:cxn modelId="{C235385C-9ECA-436C-A172-3852EAAC6C44}" type="presParOf" srcId="{087A5E94-F755-4A1F-9F25-3470DD1FD425}" destId="{AB8B2311-9973-4F83-BD9C-B22D54C852CC}" srcOrd="19" destOrd="0" presId="urn:microsoft.com/office/officeart/2005/8/layout/equation1"/>
    <dgm:cxn modelId="{B0D95692-DE9A-4122-8826-A226B5ABF77E}" type="presParOf" srcId="{087A5E94-F755-4A1F-9F25-3470DD1FD425}" destId="{681BA196-7321-4DEE-BDA7-8B3C33414862}" srcOrd="2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151966-3C47-486E-B8D9-BE66B0B0A5B7}" type="doc">
      <dgm:prSet loTypeId="urn:microsoft.com/office/officeart/2005/8/layout/chart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A4E45E6-29E1-4D93-BED1-E6B0B241E951}">
      <dgm:prSet phldrT="[Text]" phldr="0"/>
      <dgm:spPr>
        <a:solidFill>
          <a:schemeClr val="accent2">
            <a:lumMod val="60000"/>
            <a:lumOff val="4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IN" dirty="0"/>
            <a:t>Student App</a:t>
          </a:r>
        </a:p>
      </dgm:t>
    </dgm:pt>
    <dgm:pt modelId="{45E67068-0BB4-48BC-94AC-5CD872D8D4A0}" type="parTrans" cxnId="{D035BC45-D7AB-40DB-9A79-853FFC8460FF}">
      <dgm:prSet/>
      <dgm:spPr/>
      <dgm:t>
        <a:bodyPr/>
        <a:lstStyle/>
        <a:p>
          <a:endParaRPr lang="en-IN"/>
        </a:p>
      </dgm:t>
    </dgm:pt>
    <dgm:pt modelId="{CD83E8CE-3E07-4529-8FC6-335F7787C41B}" type="sibTrans" cxnId="{D035BC45-D7AB-40DB-9A79-853FFC8460FF}">
      <dgm:prSet/>
      <dgm:spPr/>
      <dgm:t>
        <a:bodyPr/>
        <a:lstStyle/>
        <a:p>
          <a:endParaRPr lang="en-IN"/>
        </a:p>
      </dgm:t>
    </dgm:pt>
    <dgm:pt modelId="{EC2CC5BE-B0F7-43FF-9894-4572768F7FF0}">
      <dgm:prSet phldrT="[Text]" phldr="0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Firebase</a:t>
          </a:r>
        </a:p>
      </dgm:t>
    </dgm:pt>
    <dgm:pt modelId="{6DA5B426-DA87-4FD5-8161-D265053E2CD0}" type="parTrans" cxnId="{CF92A0D5-AAC3-4BF3-9A0E-C2847F472E39}">
      <dgm:prSet/>
      <dgm:spPr/>
      <dgm:t>
        <a:bodyPr/>
        <a:lstStyle/>
        <a:p>
          <a:endParaRPr lang="en-IN"/>
        </a:p>
      </dgm:t>
    </dgm:pt>
    <dgm:pt modelId="{DFBC0AA6-030E-42DE-9561-A15474AB04A7}" type="sibTrans" cxnId="{CF92A0D5-AAC3-4BF3-9A0E-C2847F472E39}">
      <dgm:prSet/>
      <dgm:spPr/>
      <dgm:t>
        <a:bodyPr/>
        <a:lstStyle/>
        <a:p>
          <a:endParaRPr lang="en-IN"/>
        </a:p>
      </dgm:t>
    </dgm:pt>
    <dgm:pt modelId="{9768A3EE-04FB-4337-838C-539B170B47CA}">
      <dgm:prSet phldrT="[Text]" phldr="0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/>
            <a:t>Cloud Functions</a:t>
          </a:r>
        </a:p>
      </dgm:t>
    </dgm:pt>
    <dgm:pt modelId="{253DE80E-A481-4EAC-BBA7-C3CB337F21F5}" type="parTrans" cxnId="{03D54309-07E0-4E42-A8AD-5536E53FA35A}">
      <dgm:prSet/>
      <dgm:spPr/>
      <dgm:t>
        <a:bodyPr/>
        <a:lstStyle/>
        <a:p>
          <a:endParaRPr lang="en-IN"/>
        </a:p>
      </dgm:t>
    </dgm:pt>
    <dgm:pt modelId="{B2B3C54A-2924-4C23-ADB6-0E49A4F45CD0}" type="sibTrans" cxnId="{03D54309-07E0-4E42-A8AD-5536E53FA35A}">
      <dgm:prSet/>
      <dgm:spPr/>
      <dgm:t>
        <a:bodyPr/>
        <a:lstStyle/>
        <a:p>
          <a:endParaRPr lang="en-IN"/>
        </a:p>
      </dgm:t>
    </dgm:pt>
    <dgm:pt modelId="{BF8AC6E4-A4E0-4E16-80DC-649CC87BCB83}">
      <dgm:prSet phldrT="[Text]" phldr="0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/>
            <a:t>Vertex AI</a:t>
          </a:r>
        </a:p>
      </dgm:t>
    </dgm:pt>
    <dgm:pt modelId="{DC3D4EE7-E045-48C1-8FAA-8FD2CE557840}" type="parTrans" cxnId="{8712AB50-1F20-4562-AB5A-F5BC6041F065}">
      <dgm:prSet/>
      <dgm:spPr/>
      <dgm:t>
        <a:bodyPr/>
        <a:lstStyle/>
        <a:p>
          <a:endParaRPr lang="en-IN"/>
        </a:p>
      </dgm:t>
    </dgm:pt>
    <dgm:pt modelId="{CE6684B5-C356-43A5-B628-67AF7B7781A0}" type="sibTrans" cxnId="{8712AB50-1F20-4562-AB5A-F5BC6041F065}">
      <dgm:prSet/>
      <dgm:spPr/>
      <dgm:t>
        <a:bodyPr/>
        <a:lstStyle/>
        <a:p>
          <a:endParaRPr lang="en-IN"/>
        </a:p>
      </dgm:t>
    </dgm:pt>
    <dgm:pt modelId="{AA027A5E-CC32-4F00-883A-E1F31F230206}">
      <dgm:prSet phldrT="[Text]" phldr="0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/>
            <a:t>Maps</a:t>
          </a:r>
        </a:p>
      </dgm:t>
    </dgm:pt>
    <dgm:pt modelId="{25125E92-4330-4E18-A82E-E55685B47932}" type="parTrans" cxnId="{D4CD488C-9F1A-4D45-A931-B60AE4AC4C3C}">
      <dgm:prSet/>
      <dgm:spPr/>
      <dgm:t>
        <a:bodyPr/>
        <a:lstStyle/>
        <a:p>
          <a:endParaRPr lang="en-IN"/>
        </a:p>
      </dgm:t>
    </dgm:pt>
    <dgm:pt modelId="{961CCB50-61C5-4042-863A-618DD9BB8EB9}" type="sibTrans" cxnId="{D4CD488C-9F1A-4D45-A931-B60AE4AC4C3C}">
      <dgm:prSet/>
      <dgm:spPr/>
      <dgm:t>
        <a:bodyPr/>
        <a:lstStyle/>
        <a:p>
          <a:endParaRPr lang="en-IN"/>
        </a:p>
      </dgm:t>
    </dgm:pt>
    <dgm:pt modelId="{11BE65A6-F782-43EF-9E7C-E1CC78D1FF44}">
      <dgm:prSet phldrT="[Text]" phldr="0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 dirty="0"/>
            <a:t>Responder App</a:t>
          </a:r>
        </a:p>
      </dgm:t>
    </dgm:pt>
    <dgm:pt modelId="{DB524DB9-6711-48E4-95F1-75214EFAC1C0}" type="parTrans" cxnId="{63178C50-999B-45CD-B983-BA297A2BD900}">
      <dgm:prSet/>
      <dgm:spPr/>
      <dgm:t>
        <a:bodyPr/>
        <a:lstStyle/>
        <a:p>
          <a:endParaRPr lang="en-IN"/>
        </a:p>
      </dgm:t>
    </dgm:pt>
    <dgm:pt modelId="{4B8BD432-7960-4938-B368-2ED4D5258543}" type="sibTrans" cxnId="{63178C50-999B-45CD-B983-BA297A2BD900}">
      <dgm:prSet/>
      <dgm:spPr/>
      <dgm:t>
        <a:bodyPr/>
        <a:lstStyle/>
        <a:p>
          <a:endParaRPr lang="en-IN"/>
        </a:p>
      </dgm:t>
    </dgm:pt>
    <dgm:pt modelId="{7D058FF6-F89F-4B8A-9473-5B329629E47D}">
      <dgm:prSet phldrT="[Text]" phldr="0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Admin Dashboard</a:t>
          </a:r>
        </a:p>
      </dgm:t>
    </dgm:pt>
    <dgm:pt modelId="{E547057A-40D8-4C6F-8F65-BA82A01BC5C9}" type="parTrans" cxnId="{D87E6516-EF1A-43E3-8BAF-2DEDAD1ED6EB}">
      <dgm:prSet/>
      <dgm:spPr/>
      <dgm:t>
        <a:bodyPr/>
        <a:lstStyle/>
        <a:p>
          <a:endParaRPr lang="en-IN"/>
        </a:p>
      </dgm:t>
    </dgm:pt>
    <dgm:pt modelId="{9EA10BF0-2A25-4F7F-AFA4-0635D70D4F6D}" type="sibTrans" cxnId="{D87E6516-EF1A-43E3-8BAF-2DEDAD1ED6EB}">
      <dgm:prSet/>
      <dgm:spPr/>
      <dgm:t>
        <a:bodyPr/>
        <a:lstStyle/>
        <a:p>
          <a:endParaRPr lang="en-IN"/>
        </a:p>
      </dgm:t>
    </dgm:pt>
    <dgm:pt modelId="{0DE4E019-284C-426D-8D15-87B57BCBA1BE}" type="pres">
      <dgm:prSet presAssocID="{29151966-3C47-486E-B8D9-BE66B0B0A5B7}" presName="compositeShape" presStyleCnt="0">
        <dgm:presLayoutVars>
          <dgm:chMax val="7"/>
          <dgm:dir/>
          <dgm:resizeHandles val="exact"/>
        </dgm:presLayoutVars>
      </dgm:prSet>
      <dgm:spPr/>
    </dgm:pt>
    <dgm:pt modelId="{5EAFC644-F3D5-41F2-9676-848E5D6E012A}" type="pres">
      <dgm:prSet presAssocID="{29151966-3C47-486E-B8D9-BE66B0B0A5B7}" presName="wedge1" presStyleLbl="node1" presStyleIdx="0" presStyleCnt="7"/>
      <dgm:spPr/>
    </dgm:pt>
    <dgm:pt modelId="{BAEA4F72-8250-4368-8A3F-596AB6B0539A}" type="pres">
      <dgm:prSet presAssocID="{29151966-3C47-486E-B8D9-BE66B0B0A5B7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16881A97-AFEB-40AE-A850-E4AF81D14F60}" type="pres">
      <dgm:prSet presAssocID="{29151966-3C47-486E-B8D9-BE66B0B0A5B7}" presName="wedge2" presStyleLbl="node1" presStyleIdx="1" presStyleCnt="7"/>
      <dgm:spPr/>
    </dgm:pt>
    <dgm:pt modelId="{47B90BC8-BB62-434B-88D9-8B87BC955D04}" type="pres">
      <dgm:prSet presAssocID="{29151966-3C47-486E-B8D9-BE66B0B0A5B7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DD87CE6-D057-4F0A-83E8-D4A28AFCE858}" type="pres">
      <dgm:prSet presAssocID="{29151966-3C47-486E-B8D9-BE66B0B0A5B7}" presName="wedge3" presStyleLbl="node1" presStyleIdx="2" presStyleCnt="7"/>
      <dgm:spPr/>
    </dgm:pt>
    <dgm:pt modelId="{B37915C4-4C77-4D1F-9421-98A3EE8597AF}" type="pres">
      <dgm:prSet presAssocID="{29151966-3C47-486E-B8D9-BE66B0B0A5B7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EE9EC1A-CCAB-4A02-819E-E76C4535A701}" type="pres">
      <dgm:prSet presAssocID="{29151966-3C47-486E-B8D9-BE66B0B0A5B7}" presName="wedge4" presStyleLbl="node1" presStyleIdx="3" presStyleCnt="7"/>
      <dgm:spPr/>
    </dgm:pt>
    <dgm:pt modelId="{CDCE52F4-B377-488C-9A5C-C12535D18B10}" type="pres">
      <dgm:prSet presAssocID="{29151966-3C47-486E-B8D9-BE66B0B0A5B7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35CD5954-C929-42C8-9304-AE65F15DC945}" type="pres">
      <dgm:prSet presAssocID="{29151966-3C47-486E-B8D9-BE66B0B0A5B7}" presName="wedge5" presStyleLbl="node1" presStyleIdx="4" presStyleCnt="7"/>
      <dgm:spPr/>
    </dgm:pt>
    <dgm:pt modelId="{642660DF-2020-4C45-8A06-C76353DEF73F}" type="pres">
      <dgm:prSet presAssocID="{29151966-3C47-486E-B8D9-BE66B0B0A5B7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0B642A6C-7C48-409C-BF3D-341ABB197CFF}" type="pres">
      <dgm:prSet presAssocID="{29151966-3C47-486E-B8D9-BE66B0B0A5B7}" presName="wedge6" presStyleLbl="node1" presStyleIdx="5" presStyleCnt="7"/>
      <dgm:spPr/>
    </dgm:pt>
    <dgm:pt modelId="{B5BB6841-3BD1-4BB5-8786-6131A8E5EE43}" type="pres">
      <dgm:prSet presAssocID="{29151966-3C47-486E-B8D9-BE66B0B0A5B7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248CA775-4820-4C63-B643-5DC45AC85109}" type="pres">
      <dgm:prSet presAssocID="{29151966-3C47-486E-B8D9-BE66B0B0A5B7}" presName="wedge7" presStyleLbl="node1" presStyleIdx="6" presStyleCnt="7"/>
      <dgm:spPr/>
    </dgm:pt>
    <dgm:pt modelId="{8A7E9F2A-5B7F-4B3F-80B7-898EF5B55FDC}" type="pres">
      <dgm:prSet presAssocID="{29151966-3C47-486E-B8D9-BE66B0B0A5B7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6D82108-BEFA-45F7-A274-4188690B5995}" type="presOf" srcId="{9768A3EE-04FB-4337-838C-539B170B47CA}" destId="{4DD87CE6-D057-4F0A-83E8-D4A28AFCE858}" srcOrd="0" destOrd="0" presId="urn:microsoft.com/office/officeart/2005/8/layout/chart3"/>
    <dgm:cxn modelId="{03D54309-07E0-4E42-A8AD-5536E53FA35A}" srcId="{29151966-3C47-486E-B8D9-BE66B0B0A5B7}" destId="{9768A3EE-04FB-4337-838C-539B170B47CA}" srcOrd="2" destOrd="0" parTransId="{253DE80E-A481-4EAC-BBA7-C3CB337F21F5}" sibTransId="{B2B3C54A-2924-4C23-ADB6-0E49A4F45CD0}"/>
    <dgm:cxn modelId="{D87E6516-EF1A-43E3-8BAF-2DEDAD1ED6EB}" srcId="{29151966-3C47-486E-B8D9-BE66B0B0A5B7}" destId="{7D058FF6-F89F-4B8A-9473-5B329629E47D}" srcOrd="6" destOrd="0" parTransId="{E547057A-40D8-4C6F-8F65-BA82A01BC5C9}" sibTransId="{9EA10BF0-2A25-4F7F-AFA4-0635D70D4F6D}"/>
    <dgm:cxn modelId="{F59C1B1C-7A8B-43A6-9DF4-BDBE310B61E0}" type="presOf" srcId="{9768A3EE-04FB-4337-838C-539B170B47CA}" destId="{B37915C4-4C77-4D1F-9421-98A3EE8597AF}" srcOrd="1" destOrd="0" presId="urn:microsoft.com/office/officeart/2005/8/layout/chart3"/>
    <dgm:cxn modelId="{4EC11B2A-C78B-4630-B5F3-0DA1FA410044}" type="presOf" srcId="{11BE65A6-F782-43EF-9E7C-E1CC78D1FF44}" destId="{B5BB6841-3BD1-4BB5-8786-6131A8E5EE43}" srcOrd="1" destOrd="0" presId="urn:microsoft.com/office/officeart/2005/8/layout/chart3"/>
    <dgm:cxn modelId="{A4E42D37-B1E1-423B-948E-7DD86FF82F86}" type="presOf" srcId="{7D058FF6-F89F-4B8A-9473-5B329629E47D}" destId="{8A7E9F2A-5B7F-4B3F-80B7-898EF5B55FDC}" srcOrd="1" destOrd="0" presId="urn:microsoft.com/office/officeart/2005/8/layout/chart3"/>
    <dgm:cxn modelId="{96DF9441-37F8-4B0E-8F9B-228DBEF2A149}" type="presOf" srcId="{BF8AC6E4-A4E0-4E16-80DC-649CC87BCB83}" destId="{7EE9EC1A-CCAB-4A02-819E-E76C4535A701}" srcOrd="0" destOrd="0" presId="urn:microsoft.com/office/officeart/2005/8/layout/chart3"/>
    <dgm:cxn modelId="{D035BC45-D7AB-40DB-9A79-853FFC8460FF}" srcId="{29151966-3C47-486E-B8D9-BE66B0B0A5B7}" destId="{5A4E45E6-29E1-4D93-BED1-E6B0B241E951}" srcOrd="0" destOrd="0" parTransId="{45E67068-0BB4-48BC-94AC-5CD872D8D4A0}" sibTransId="{CD83E8CE-3E07-4529-8FC6-335F7787C41B}"/>
    <dgm:cxn modelId="{63178C50-999B-45CD-B983-BA297A2BD900}" srcId="{29151966-3C47-486E-B8D9-BE66B0B0A5B7}" destId="{11BE65A6-F782-43EF-9E7C-E1CC78D1FF44}" srcOrd="5" destOrd="0" parTransId="{DB524DB9-6711-48E4-95F1-75214EFAC1C0}" sibTransId="{4B8BD432-7960-4938-B368-2ED4D5258543}"/>
    <dgm:cxn modelId="{8712AB50-1F20-4562-AB5A-F5BC6041F065}" srcId="{29151966-3C47-486E-B8D9-BE66B0B0A5B7}" destId="{BF8AC6E4-A4E0-4E16-80DC-649CC87BCB83}" srcOrd="3" destOrd="0" parTransId="{DC3D4EE7-E045-48C1-8FAA-8FD2CE557840}" sibTransId="{CE6684B5-C356-43A5-B628-67AF7B7781A0}"/>
    <dgm:cxn modelId="{D3CA905A-DFD4-48F3-B4E6-6C2D341B1C20}" type="presOf" srcId="{AA027A5E-CC32-4F00-883A-E1F31F230206}" destId="{35CD5954-C929-42C8-9304-AE65F15DC945}" srcOrd="0" destOrd="0" presId="urn:microsoft.com/office/officeart/2005/8/layout/chart3"/>
    <dgm:cxn modelId="{D4CD488C-9F1A-4D45-A931-B60AE4AC4C3C}" srcId="{29151966-3C47-486E-B8D9-BE66B0B0A5B7}" destId="{AA027A5E-CC32-4F00-883A-E1F31F230206}" srcOrd="4" destOrd="0" parTransId="{25125E92-4330-4E18-A82E-E55685B47932}" sibTransId="{961CCB50-61C5-4042-863A-618DD9BB8EB9}"/>
    <dgm:cxn modelId="{E0B5528C-ADA7-4E38-A7FB-0289397BD93B}" type="presOf" srcId="{5A4E45E6-29E1-4D93-BED1-E6B0B241E951}" destId="{5EAFC644-F3D5-41F2-9676-848E5D6E012A}" srcOrd="0" destOrd="0" presId="urn:microsoft.com/office/officeart/2005/8/layout/chart3"/>
    <dgm:cxn modelId="{EAA8E59A-4A80-4C64-85A9-EA7A31898AD2}" type="presOf" srcId="{EC2CC5BE-B0F7-43FF-9894-4572768F7FF0}" destId="{16881A97-AFEB-40AE-A850-E4AF81D14F60}" srcOrd="0" destOrd="0" presId="urn:microsoft.com/office/officeart/2005/8/layout/chart3"/>
    <dgm:cxn modelId="{02E232A0-AB06-49F4-AC4F-8B33D63BFC95}" type="presOf" srcId="{11BE65A6-F782-43EF-9E7C-E1CC78D1FF44}" destId="{0B642A6C-7C48-409C-BF3D-341ABB197CFF}" srcOrd="0" destOrd="0" presId="urn:microsoft.com/office/officeart/2005/8/layout/chart3"/>
    <dgm:cxn modelId="{D52C58A6-E502-4FD3-B8CE-19642613EF44}" type="presOf" srcId="{5A4E45E6-29E1-4D93-BED1-E6B0B241E951}" destId="{BAEA4F72-8250-4368-8A3F-596AB6B0539A}" srcOrd="1" destOrd="0" presId="urn:microsoft.com/office/officeart/2005/8/layout/chart3"/>
    <dgm:cxn modelId="{84DD7DAA-9A71-46C2-A491-6496C67D0E60}" type="presOf" srcId="{AA027A5E-CC32-4F00-883A-E1F31F230206}" destId="{642660DF-2020-4C45-8A06-C76353DEF73F}" srcOrd="1" destOrd="0" presId="urn:microsoft.com/office/officeart/2005/8/layout/chart3"/>
    <dgm:cxn modelId="{3E5A3DBB-1B99-497B-92F9-C844CCEFF00E}" type="presOf" srcId="{29151966-3C47-486E-B8D9-BE66B0B0A5B7}" destId="{0DE4E019-284C-426D-8D15-87B57BCBA1BE}" srcOrd="0" destOrd="0" presId="urn:microsoft.com/office/officeart/2005/8/layout/chart3"/>
    <dgm:cxn modelId="{9D3546CC-6EAD-4DC6-A94A-6AB4365A3BF9}" type="presOf" srcId="{EC2CC5BE-B0F7-43FF-9894-4572768F7FF0}" destId="{47B90BC8-BB62-434B-88D9-8B87BC955D04}" srcOrd="1" destOrd="0" presId="urn:microsoft.com/office/officeart/2005/8/layout/chart3"/>
    <dgm:cxn modelId="{CF92A0D5-AAC3-4BF3-9A0E-C2847F472E39}" srcId="{29151966-3C47-486E-B8D9-BE66B0B0A5B7}" destId="{EC2CC5BE-B0F7-43FF-9894-4572768F7FF0}" srcOrd="1" destOrd="0" parTransId="{6DA5B426-DA87-4FD5-8161-D265053E2CD0}" sibTransId="{DFBC0AA6-030E-42DE-9561-A15474AB04A7}"/>
    <dgm:cxn modelId="{A5541CEA-6FB8-411E-A81F-F03677A21621}" type="presOf" srcId="{7D058FF6-F89F-4B8A-9473-5B329629E47D}" destId="{248CA775-4820-4C63-B643-5DC45AC85109}" srcOrd="0" destOrd="0" presId="urn:microsoft.com/office/officeart/2005/8/layout/chart3"/>
    <dgm:cxn modelId="{484C10F5-35F6-4BD7-811D-E313B389844F}" type="presOf" srcId="{BF8AC6E4-A4E0-4E16-80DC-649CC87BCB83}" destId="{CDCE52F4-B377-488C-9A5C-C12535D18B10}" srcOrd="1" destOrd="0" presId="urn:microsoft.com/office/officeart/2005/8/layout/chart3"/>
    <dgm:cxn modelId="{C0ED7AD0-69E3-4A9D-ADF3-24BAF4FF92E1}" type="presParOf" srcId="{0DE4E019-284C-426D-8D15-87B57BCBA1BE}" destId="{5EAFC644-F3D5-41F2-9676-848E5D6E012A}" srcOrd="0" destOrd="0" presId="urn:microsoft.com/office/officeart/2005/8/layout/chart3"/>
    <dgm:cxn modelId="{337487C4-B39D-4B85-9714-3DEC4E89B669}" type="presParOf" srcId="{0DE4E019-284C-426D-8D15-87B57BCBA1BE}" destId="{BAEA4F72-8250-4368-8A3F-596AB6B0539A}" srcOrd="1" destOrd="0" presId="urn:microsoft.com/office/officeart/2005/8/layout/chart3"/>
    <dgm:cxn modelId="{3AE73C70-9AED-4403-B398-539F066AC751}" type="presParOf" srcId="{0DE4E019-284C-426D-8D15-87B57BCBA1BE}" destId="{16881A97-AFEB-40AE-A850-E4AF81D14F60}" srcOrd="2" destOrd="0" presId="urn:microsoft.com/office/officeart/2005/8/layout/chart3"/>
    <dgm:cxn modelId="{E65200FF-1AA5-4348-A810-E67847E531E7}" type="presParOf" srcId="{0DE4E019-284C-426D-8D15-87B57BCBA1BE}" destId="{47B90BC8-BB62-434B-88D9-8B87BC955D04}" srcOrd="3" destOrd="0" presId="urn:microsoft.com/office/officeart/2005/8/layout/chart3"/>
    <dgm:cxn modelId="{A06DD562-9C97-466F-8719-6228D1FB37F6}" type="presParOf" srcId="{0DE4E019-284C-426D-8D15-87B57BCBA1BE}" destId="{4DD87CE6-D057-4F0A-83E8-D4A28AFCE858}" srcOrd="4" destOrd="0" presId="urn:microsoft.com/office/officeart/2005/8/layout/chart3"/>
    <dgm:cxn modelId="{6833F0CD-E2B2-4333-A083-D15BC2F4BFA8}" type="presParOf" srcId="{0DE4E019-284C-426D-8D15-87B57BCBA1BE}" destId="{B37915C4-4C77-4D1F-9421-98A3EE8597AF}" srcOrd="5" destOrd="0" presId="urn:microsoft.com/office/officeart/2005/8/layout/chart3"/>
    <dgm:cxn modelId="{35798497-3CA4-4FDA-8370-5CC9523EB6B7}" type="presParOf" srcId="{0DE4E019-284C-426D-8D15-87B57BCBA1BE}" destId="{7EE9EC1A-CCAB-4A02-819E-E76C4535A701}" srcOrd="6" destOrd="0" presId="urn:microsoft.com/office/officeart/2005/8/layout/chart3"/>
    <dgm:cxn modelId="{806C5AEF-0806-4DD5-8828-25A3615EA42D}" type="presParOf" srcId="{0DE4E019-284C-426D-8D15-87B57BCBA1BE}" destId="{CDCE52F4-B377-488C-9A5C-C12535D18B10}" srcOrd="7" destOrd="0" presId="urn:microsoft.com/office/officeart/2005/8/layout/chart3"/>
    <dgm:cxn modelId="{46B98294-7FED-4260-8460-324B6B4C2313}" type="presParOf" srcId="{0DE4E019-284C-426D-8D15-87B57BCBA1BE}" destId="{35CD5954-C929-42C8-9304-AE65F15DC945}" srcOrd="8" destOrd="0" presId="urn:microsoft.com/office/officeart/2005/8/layout/chart3"/>
    <dgm:cxn modelId="{FA57461E-A9E3-4F1D-AFB4-AE68E8181B82}" type="presParOf" srcId="{0DE4E019-284C-426D-8D15-87B57BCBA1BE}" destId="{642660DF-2020-4C45-8A06-C76353DEF73F}" srcOrd="9" destOrd="0" presId="urn:microsoft.com/office/officeart/2005/8/layout/chart3"/>
    <dgm:cxn modelId="{9D03AB9F-CC03-4839-9FC9-ADBC1C9A6915}" type="presParOf" srcId="{0DE4E019-284C-426D-8D15-87B57BCBA1BE}" destId="{0B642A6C-7C48-409C-BF3D-341ABB197CFF}" srcOrd="10" destOrd="0" presId="urn:microsoft.com/office/officeart/2005/8/layout/chart3"/>
    <dgm:cxn modelId="{67DF724F-AAD8-4001-B530-42FEE5C3ED1B}" type="presParOf" srcId="{0DE4E019-284C-426D-8D15-87B57BCBA1BE}" destId="{B5BB6841-3BD1-4BB5-8786-6131A8E5EE43}" srcOrd="11" destOrd="0" presId="urn:microsoft.com/office/officeart/2005/8/layout/chart3"/>
    <dgm:cxn modelId="{8A336FF4-8AC6-4CA1-A5E7-22CED47F4252}" type="presParOf" srcId="{0DE4E019-284C-426D-8D15-87B57BCBA1BE}" destId="{248CA775-4820-4C63-B643-5DC45AC85109}" srcOrd="12" destOrd="0" presId="urn:microsoft.com/office/officeart/2005/8/layout/chart3"/>
    <dgm:cxn modelId="{C688452A-E754-4AB3-8CB3-892E648CE832}" type="presParOf" srcId="{0DE4E019-284C-426D-8D15-87B57BCBA1BE}" destId="{8A7E9F2A-5B7F-4B3F-80B7-898EF5B55FDC}" srcOrd="1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CA7B1-0BBE-4D4C-92EA-49528B48A334}">
      <dsp:nvSpPr>
        <dsp:cNvPr id="0" name=""/>
        <dsp:cNvSpPr/>
      </dsp:nvSpPr>
      <dsp:spPr>
        <a:xfrm>
          <a:off x="1991" y="106298"/>
          <a:ext cx="701803" cy="7018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Emergency</a:t>
          </a:r>
        </a:p>
      </dsp:txBody>
      <dsp:txXfrm>
        <a:off x="104768" y="209075"/>
        <a:ext cx="496249" cy="496249"/>
      </dsp:txXfrm>
    </dsp:sp>
    <dsp:sp modelId="{B80AB647-3CAE-4763-8BD4-A72AA5886129}">
      <dsp:nvSpPr>
        <dsp:cNvPr id="0" name=""/>
        <dsp:cNvSpPr/>
      </dsp:nvSpPr>
      <dsp:spPr>
        <a:xfrm>
          <a:off x="760781" y="253676"/>
          <a:ext cx="407046" cy="40704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814735" y="409330"/>
        <a:ext cx="299138" cy="95738"/>
      </dsp:txXfrm>
    </dsp:sp>
    <dsp:sp modelId="{CCCDE070-0E7B-4D27-8FF8-74C8E246C4F8}">
      <dsp:nvSpPr>
        <dsp:cNvPr id="0" name=""/>
        <dsp:cNvSpPr/>
      </dsp:nvSpPr>
      <dsp:spPr>
        <a:xfrm>
          <a:off x="1224814" y="106298"/>
          <a:ext cx="701803" cy="701803"/>
        </a:xfrm>
        <a:prstGeom prst="ellipse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One Tap</a:t>
          </a:r>
        </a:p>
      </dsp:txBody>
      <dsp:txXfrm>
        <a:off x="1327591" y="209075"/>
        <a:ext cx="496249" cy="496249"/>
      </dsp:txXfrm>
    </dsp:sp>
    <dsp:sp modelId="{F3FC73E9-30D9-44EB-8A42-F407A69BC5A2}">
      <dsp:nvSpPr>
        <dsp:cNvPr id="0" name=""/>
        <dsp:cNvSpPr/>
      </dsp:nvSpPr>
      <dsp:spPr>
        <a:xfrm>
          <a:off x="1983604" y="253676"/>
          <a:ext cx="407046" cy="407046"/>
        </a:xfrm>
        <a:prstGeom prst="mathPlus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2037558" y="409330"/>
        <a:ext cx="299138" cy="95738"/>
      </dsp:txXfrm>
    </dsp:sp>
    <dsp:sp modelId="{E7A8104C-BEAF-4BF4-95EF-7F150846AA78}">
      <dsp:nvSpPr>
        <dsp:cNvPr id="0" name=""/>
        <dsp:cNvSpPr/>
      </dsp:nvSpPr>
      <dsp:spPr>
        <a:xfrm>
          <a:off x="2447636" y="106298"/>
          <a:ext cx="701803" cy="701803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AI Analysis</a:t>
          </a:r>
        </a:p>
      </dsp:txBody>
      <dsp:txXfrm>
        <a:off x="2550413" y="209075"/>
        <a:ext cx="496249" cy="496249"/>
      </dsp:txXfrm>
    </dsp:sp>
    <dsp:sp modelId="{9BB86F82-71D9-4523-9010-2FF0709625F3}">
      <dsp:nvSpPr>
        <dsp:cNvPr id="0" name=""/>
        <dsp:cNvSpPr/>
      </dsp:nvSpPr>
      <dsp:spPr>
        <a:xfrm>
          <a:off x="3206426" y="253676"/>
          <a:ext cx="407046" cy="407046"/>
        </a:xfrm>
        <a:prstGeom prst="mathPlus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260380" y="409330"/>
        <a:ext cx="299138" cy="95738"/>
      </dsp:txXfrm>
    </dsp:sp>
    <dsp:sp modelId="{F4195206-C02D-4099-B4A3-7A3D3E361BA9}">
      <dsp:nvSpPr>
        <dsp:cNvPr id="0" name=""/>
        <dsp:cNvSpPr/>
      </dsp:nvSpPr>
      <dsp:spPr>
        <a:xfrm>
          <a:off x="3670459" y="106298"/>
          <a:ext cx="701803" cy="701803"/>
        </a:xfrm>
        <a:prstGeom prst="ellipse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/>
            <a:t>Instant Alert</a:t>
          </a:r>
          <a:endParaRPr lang="en-IN" sz="800" kern="1200" dirty="0"/>
        </a:p>
      </dsp:txBody>
      <dsp:txXfrm>
        <a:off x="3773236" y="209075"/>
        <a:ext cx="496249" cy="496249"/>
      </dsp:txXfrm>
    </dsp:sp>
    <dsp:sp modelId="{F953C900-24D8-47B4-A610-14E58553D74F}">
      <dsp:nvSpPr>
        <dsp:cNvPr id="0" name=""/>
        <dsp:cNvSpPr/>
      </dsp:nvSpPr>
      <dsp:spPr>
        <a:xfrm>
          <a:off x="4429249" y="253676"/>
          <a:ext cx="407046" cy="407046"/>
        </a:xfrm>
        <a:prstGeom prst="mathPlus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483203" y="409330"/>
        <a:ext cx="299138" cy="95738"/>
      </dsp:txXfrm>
    </dsp:sp>
    <dsp:sp modelId="{3A8FCF71-E381-4A62-AD1A-5282F262C461}">
      <dsp:nvSpPr>
        <dsp:cNvPr id="0" name=""/>
        <dsp:cNvSpPr/>
      </dsp:nvSpPr>
      <dsp:spPr>
        <a:xfrm>
          <a:off x="4893282" y="106298"/>
          <a:ext cx="701803" cy="701803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Navigation</a:t>
          </a:r>
        </a:p>
      </dsp:txBody>
      <dsp:txXfrm>
        <a:off x="4996059" y="209075"/>
        <a:ext cx="496249" cy="496249"/>
      </dsp:txXfrm>
    </dsp:sp>
    <dsp:sp modelId="{8E8FB742-4026-4FE9-AA73-B01E4859488C}">
      <dsp:nvSpPr>
        <dsp:cNvPr id="0" name=""/>
        <dsp:cNvSpPr/>
      </dsp:nvSpPr>
      <dsp:spPr>
        <a:xfrm>
          <a:off x="5652072" y="253676"/>
          <a:ext cx="407046" cy="407046"/>
        </a:xfrm>
        <a:prstGeom prst="mathEqual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5706026" y="337527"/>
        <a:ext cx="299138" cy="239344"/>
      </dsp:txXfrm>
    </dsp:sp>
    <dsp:sp modelId="{681BA196-7321-4DEE-BDA7-8B3C33414862}">
      <dsp:nvSpPr>
        <dsp:cNvPr id="0" name=""/>
        <dsp:cNvSpPr/>
      </dsp:nvSpPr>
      <dsp:spPr>
        <a:xfrm>
          <a:off x="6116104" y="106298"/>
          <a:ext cx="701803" cy="701803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Help &lt; 2 min</a:t>
          </a:r>
        </a:p>
      </dsp:txBody>
      <dsp:txXfrm>
        <a:off x="6218881" y="209075"/>
        <a:ext cx="496249" cy="496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FC644-F3D5-41F2-9676-848E5D6E012A}">
      <dsp:nvSpPr>
        <dsp:cNvPr id="0" name=""/>
        <dsp:cNvSpPr/>
      </dsp:nvSpPr>
      <dsp:spPr>
        <a:xfrm>
          <a:off x="981264" y="113919"/>
          <a:ext cx="1664208" cy="1664208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Student App</a:t>
          </a:r>
        </a:p>
      </dsp:txBody>
      <dsp:txXfrm>
        <a:off x="1829812" y="272415"/>
        <a:ext cx="455676" cy="287274"/>
      </dsp:txXfrm>
    </dsp:sp>
    <dsp:sp modelId="{16881A97-AFEB-40AE-A850-E4AF81D14F60}">
      <dsp:nvSpPr>
        <dsp:cNvPr id="0" name=""/>
        <dsp:cNvSpPr/>
      </dsp:nvSpPr>
      <dsp:spPr>
        <a:xfrm>
          <a:off x="938272" y="203073"/>
          <a:ext cx="1664208" cy="1664208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Firebase</a:t>
          </a:r>
        </a:p>
      </dsp:txBody>
      <dsp:txXfrm>
        <a:off x="2077462" y="797433"/>
        <a:ext cx="483413" cy="307086"/>
      </dsp:txXfrm>
    </dsp:sp>
    <dsp:sp modelId="{4DD87CE6-D057-4F0A-83E8-D4A28AFCE858}">
      <dsp:nvSpPr>
        <dsp:cNvPr id="0" name=""/>
        <dsp:cNvSpPr/>
      </dsp:nvSpPr>
      <dsp:spPr>
        <a:xfrm>
          <a:off x="938272" y="203073"/>
          <a:ext cx="1664208" cy="1664208"/>
        </a:xfrm>
        <a:prstGeom prst="pie">
          <a:avLst>
            <a:gd name="adj1" fmla="val 771428"/>
            <a:gd name="adj2" fmla="val 3857143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/>
            <a:t>Cloud Functions</a:t>
          </a:r>
        </a:p>
      </dsp:txBody>
      <dsp:txXfrm>
        <a:off x="2008120" y="1193673"/>
        <a:ext cx="435864" cy="316992"/>
      </dsp:txXfrm>
    </dsp:sp>
    <dsp:sp modelId="{7EE9EC1A-CCAB-4A02-819E-E76C4535A701}">
      <dsp:nvSpPr>
        <dsp:cNvPr id="0" name=""/>
        <dsp:cNvSpPr/>
      </dsp:nvSpPr>
      <dsp:spPr>
        <a:xfrm>
          <a:off x="938272" y="203073"/>
          <a:ext cx="1664208" cy="1664208"/>
        </a:xfrm>
        <a:prstGeom prst="pie">
          <a:avLst>
            <a:gd name="adj1" fmla="val 3857226"/>
            <a:gd name="adj2" fmla="val 6942858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/>
            <a:t>Vertex AI</a:t>
          </a:r>
        </a:p>
      </dsp:txBody>
      <dsp:txXfrm>
        <a:off x="1547491" y="1510665"/>
        <a:ext cx="445770" cy="316992"/>
      </dsp:txXfrm>
    </dsp:sp>
    <dsp:sp modelId="{35CD5954-C929-42C8-9304-AE65F15DC945}">
      <dsp:nvSpPr>
        <dsp:cNvPr id="0" name=""/>
        <dsp:cNvSpPr/>
      </dsp:nvSpPr>
      <dsp:spPr>
        <a:xfrm>
          <a:off x="938272" y="203073"/>
          <a:ext cx="1664208" cy="1664208"/>
        </a:xfrm>
        <a:prstGeom prst="pie">
          <a:avLst>
            <a:gd name="adj1" fmla="val 6942858"/>
            <a:gd name="adj2" fmla="val 10028574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/>
            <a:t>Maps</a:t>
          </a:r>
        </a:p>
      </dsp:txBody>
      <dsp:txXfrm>
        <a:off x="1096768" y="1193673"/>
        <a:ext cx="435864" cy="316992"/>
      </dsp:txXfrm>
    </dsp:sp>
    <dsp:sp modelId="{0B642A6C-7C48-409C-BF3D-341ABB197CFF}">
      <dsp:nvSpPr>
        <dsp:cNvPr id="0" name=""/>
        <dsp:cNvSpPr/>
      </dsp:nvSpPr>
      <dsp:spPr>
        <a:xfrm>
          <a:off x="938272" y="203073"/>
          <a:ext cx="1664208" cy="1664208"/>
        </a:xfrm>
        <a:prstGeom prst="pie">
          <a:avLst>
            <a:gd name="adj1" fmla="val 10028574"/>
            <a:gd name="adj2" fmla="val 13114284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Responder App</a:t>
          </a:r>
        </a:p>
      </dsp:txBody>
      <dsp:txXfrm>
        <a:off x="979877" y="797433"/>
        <a:ext cx="483413" cy="307086"/>
      </dsp:txXfrm>
    </dsp:sp>
    <dsp:sp modelId="{248CA775-4820-4C63-B643-5DC45AC85109}">
      <dsp:nvSpPr>
        <dsp:cNvPr id="0" name=""/>
        <dsp:cNvSpPr/>
      </dsp:nvSpPr>
      <dsp:spPr>
        <a:xfrm>
          <a:off x="938272" y="203073"/>
          <a:ext cx="1664208" cy="1664208"/>
        </a:xfrm>
        <a:prstGeom prst="pie">
          <a:avLst>
            <a:gd name="adj1" fmla="val 13114284"/>
            <a:gd name="adj2" fmla="val 1620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Admin Dashboard</a:t>
          </a:r>
        </a:p>
      </dsp:txBody>
      <dsp:txXfrm>
        <a:off x="1298850" y="361569"/>
        <a:ext cx="455676" cy="287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1636F-8C7B-427A-8D89-8F8AF71A1C4B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4DC35-8174-4F8C-AAA5-58EA2203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6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300" y="4011083"/>
            <a:ext cx="3243579" cy="77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6462" y="1776680"/>
            <a:ext cx="7609205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9AD6E22-8AD6-DF79-5875-6FD6E08D6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86150"/>
            <a:ext cx="80778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Team Name: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SafeGate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Team Leader: Sunil Kumar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Problem Statement: Open Innovation – Campus Safety &amp; Emergency 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030F8-B447-F304-B759-ED690A885DD4}"/>
              </a:ext>
            </a:extLst>
          </p:cNvPr>
          <p:cNvSpPr txBox="1"/>
          <p:nvPr/>
        </p:nvSpPr>
        <p:spPr>
          <a:xfrm>
            <a:off x="381000" y="3086040"/>
            <a:ext cx="674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>
                <a:solidFill>
                  <a:schemeClr val="accent1"/>
                </a:solidFill>
                <a:latin typeface="Candara" panose="020E0502030303020204" pitchFamily="34" charset="0"/>
              </a:rPr>
              <a:t>Team Details</a:t>
            </a:r>
            <a:endParaRPr lang="en-IN" sz="2000" b="1" u="sng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Th</a:t>
            </a:r>
            <a:r>
              <a:rPr lang="en-IN" spc="-254" dirty="0"/>
              <a:t>a</a:t>
            </a:r>
            <a:r>
              <a:rPr spc="-254" dirty="0" err="1"/>
              <a:t>nk</a:t>
            </a:r>
            <a:r>
              <a:rPr spc="-245" dirty="0"/>
              <a:t> </a:t>
            </a:r>
            <a:r>
              <a:rPr lang="en-IN" spc="-440" dirty="0"/>
              <a:t>y</a:t>
            </a:r>
            <a:r>
              <a:rPr spc="-440" dirty="0" err="1"/>
              <a:t>ou</a:t>
            </a:r>
            <a:r>
              <a:rPr spc="-440" dirty="0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590550"/>
            <a:ext cx="660019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u="sng" dirty="0">
                <a:solidFill>
                  <a:schemeClr val="accent1"/>
                </a:solidFill>
                <a:latin typeface="Candara" panose="020E0502030303020204" pitchFamily="34" charset="0"/>
              </a:rPr>
              <a:t>Problem Statement</a:t>
            </a:r>
            <a:endParaRPr sz="2000" b="1" u="sng" dirty="0">
              <a:solidFill>
                <a:schemeClr val="accent1"/>
              </a:solidFill>
              <a:latin typeface="Candara" panose="020E0502030303020204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94A62-31B4-EDAA-2D6C-559A6FFFCE59}"/>
              </a:ext>
            </a:extLst>
          </p:cNvPr>
          <p:cNvSpPr txBox="1"/>
          <p:nvPr/>
        </p:nvSpPr>
        <p:spPr>
          <a:xfrm>
            <a:off x="790176" y="907363"/>
            <a:ext cx="50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>
                <a:solidFill>
                  <a:srgbClr val="00B050"/>
                </a:solidFill>
                <a:latin typeface="Candara" panose="020E0502030303020204" pitchFamily="34" charset="0"/>
              </a:rPr>
              <a:t>The Problem with Campus Emergencies</a:t>
            </a:r>
            <a:endParaRPr lang="en-IN" b="1" u="sng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FA1D8-43DD-9717-EF15-483694F34F81}"/>
              </a:ext>
            </a:extLst>
          </p:cNvPr>
          <p:cNvSpPr txBox="1"/>
          <p:nvPr/>
        </p:nvSpPr>
        <p:spPr>
          <a:xfrm>
            <a:off x="790176" y="2307973"/>
            <a:ext cx="769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ndara" panose="020E0502030303020204" pitchFamily="34" charset="0"/>
              </a:rPr>
              <a:t>Key Issues:</a:t>
            </a:r>
          </a:p>
          <a:p>
            <a:endParaRPr lang="en-US" u="sng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Slow response (8–15 mins)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Poor location accuracy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No priority handling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No coordination or tracking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9F5153-2CEE-BCA3-9F2D-6F2EBE3C4BDA}"/>
              </a:ext>
            </a:extLst>
          </p:cNvPr>
          <p:cNvGrpSpPr/>
          <p:nvPr/>
        </p:nvGrpSpPr>
        <p:grpSpPr>
          <a:xfrm>
            <a:off x="914400" y="1361173"/>
            <a:ext cx="6797340" cy="862322"/>
            <a:chOff x="1003536" y="1555312"/>
            <a:chExt cx="6797340" cy="8623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28131B-4D17-A8F7-EAA5-52BBD9B707AF}"/>
                </a:ext>
              </a:extLst>
            </p:cNvPr>
            <p:cNvSpPr/>
            <p:nvPr/>
          </p:nvSpPr>
          <p:spPr>
            <a:xfrm>
              <a:off x="1052890" y="1864864"/>
              <a:ext cx="868639" cy="286256"/>
            </a:xfrm>
            <a:custGeom>
              <a:avLst/>
              <a:gdLst>
                <a:gd name="csX0" fmla="*/ 0 w 868639"/>
                <a:gd name="csY0" fmla="*/ 0 h 286256"/>
                <a:gd name="csX1" fmla="*/ 868639 w 868639"/>
                <a:gd name="csY1" fmla="*/ 0 h 286256"/>
                <a:gd name="csX2" fmla="*/ 868639 w 868639"/>
                <a:gd name="csY2" fmla="*/ 286256 h 286256"/>
                <a:gd name="csX3" fmla="*/ 0 w 868639"/>
                <a:gd name="csY3" fmla="*/ 286256 h 286256"/>
                <a:gd name="csX4" fmla="*/ 0 w 868639"/>
                <a:gd name="csY4" fmla="*/ 0 h 28625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868639" h="286256">
                  <a:moveTo>
                    <a:pt x="0" y="0"/>
                  </a:moveTo>
                  <a:lnTo>
                    <a:pt x="868639" y="0"/>
                  </a:lnTo>
                  <a:lnTo>
                    <a:pt x="868639" y="286256"/>
                  </a:lnTo>
                  <a:lnTo>
                    <a:pt x="0" y="2862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200" kern="1200" dirty="0">
                  <a:latin typeface="Candara" panose="020E0502030303020204" pitchFamily="34" charset="0"/>
                </a:rPr>
                <a:t>Emergency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85D385-722C-6368-BC8B-5B8D4C909AD2}"/>
                </a:ext>
              </a:extLst>
            </p:cNvPr>
            <p:cNvSpPr/>
            <p:nvPr/>
          </p:nvSpPr>
          <p:spPr>
            <a:xfrm>
              <a:off x="1051903" y="1777802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3B8F9-1288-089A-B00E-4DE38A027188}"/>
                </a:ext>
              </a:extLst>
            </p:cNvPr>
            <p:cNvSpPr/>
            <p:nvPr/>
          </p:nvSpPr>
          <p:spPr>
            <a:xfrm>
              <a:off x="1100271" y="1681067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5EB2DB-7066-C4BF-3418-1EF1F0DF8A28}"/>
                </a:ext>
              </a:extLst>
            </p:cNvPr>
            <p:cNvSpPr/>
            <p:nvPr/>
          </p:nvSpPr>
          <p:spPr>
            <a:xfrm>
              <a:off x="1216352" y="1700414"/>
              <a:ext cx="108579" cy="108579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DFF716-0963-3518-B6E9-13D97BB56977}"/>
                </a:ext>
              </a:extLst>
            </p:cNvPr>
            <p:cNvSpPr/>
            <p:nvPr/>
          </p:nvSpPr>
          <p:spPr>
            <a:xfrm>
              <a:off x="1313087" y="1594006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D4310D-E6D1-77C0-FC40-D18BCC5BA1F6}"/>
                </a:ext>
              </a:extLst>
            </p:cNvPr>
            <p:cNvSpPr/>
            <p:nvPr/>
          </p:nvSpPr>
          <p:spPr>
            <a:xfrm>
              <a:off x="1438842" y="1555312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711223-3551-1514-3BF4-A5BDEEF5E047}"/>
                </a:ext>
              </a:extLst>
            </p:cNvPr>
            <p:cNvSpPr/>
            <p:nvPr/>
          </p:nvSpPr>
          <p:spPr>
            <a:xfrm>
              <a:off x="1593618" y="1623026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E3D0EC-1666-F2AD-EBF8-7311EDFC4C3C}"/>
                </a:ext>
              </a:extLst>
            </p:cNvPr>
            <p:cNvSpPr/>
            <p:nvPr/>
          </p:nvSpPr>
          <p:spPr>
            <a:xfrm>
              <a:off x="1690353" y="1671394"/>
              <a:ext cx="108579" cy="108579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9D8376-D570-B783-40DC-D6731A4A8C28}"/>
                </a:ext>
              </a:extLst>
            </p:cNvPr>
            <p:cNvSpPr/>
            <p:nvPr/>
          </p:nvSpPr>
          <p:spPr>
            <a:xfrm>
              <a:off x="1825782" y="1777802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16F69F4-158D-C22A-9DA7-736635BAA3A6}"/>
                </a:ext>
              </a:extLst>
            </p:cNvPr>
            <p:cNvSpPr/>
            <p:nvPr/>
          </p:nvSpPr>
          <p:spPr>
            <a:xfrm>
              <a:off x="1883823" y="1884210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2C810-09AF-4FCC-524E-3EF9B2E0E1E0}"/>
                </a:ext>
              </a:extLst>
            </p:cNvPr>
            <p:cNvSpPr/>
            <p:nvPr/>
          </p:nvSpPr>
          <p:spPr>
            <a:xfrm>
              <a:off x="1380802" y="1681067"/>
              <a:ext cx="177676" cy="17767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CB7AAE-1838-07A9-5EEC-CD4847088AAC}"/>
                </a:ext>
              </a:extLst>
            </p:cNvPr>
            <p:cNvSpPr/>
            <p:nvPr/>
          </p:nvSpPr>
          <p:spPr>
            <a:xfrm>
              <a:off x="1003536" y="2048660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D3FCD0-95B0-0FD3-7551-A8E9863E9F29}"/>
                </a:ext>
              </a:extLst>
            </p:cNvPr>
            <p:cNvSpPr/>
            <p:nvPr/>
          </p:nvSpPr>
          <p:spPr>
            <a:xfrm>
              <a:off x="1061577" y="2135721"/>
              <a:ext cx="108579" cy="108579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59F31F-6DCE-335C-953D-5FE7152D735C}"/>
                </a:ext>
              </a:extLst>
            </p:cNvPr>
            <p:cNvSpPr/>
            <p:nvPr/>
          </p:nvSpPr>
          <p:spPr>
            <a:xfrm>
              <a:off x="1206679" y="2213109"/>
              <a:ext cx="157934" cy="15793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A77A44-AA08-C986-0B0F-8CF3B0AE4E36}"/>
                </a:ext>
              </a:extLst>
            </p:cNvPr>
            <p:cNvSpPr/>
            <p:nvPr/>
          </p:nvSpPr>
          <p:spPr>
            <a:xfrm>
              <a:off x="1409822" y="2338864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DB6D41-1CF8-F67F-2F0E-7E8478549288}"/>
                </a:ext>
              </a:extLst>
            </p:cNvPr>
            <p:cNvSpPr/>
            <p:nvPr/>
          </p:nvSpPr>
          <p:spPr>
            <a:xfrm>
              <a:off x="1448516" y="2213109"/>
              <a:ext cx="108579" cy="108579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99DA65-3B8D-71EF-E02F-F390CB8D81F4}"/>
                </a:ext>
              </a:extLst>
            </p:cNvPr>
            <p:cNvSpPr/>
            <p:nvPr/>
          </p:nvSpPr>
          <p:spPr>
            <a:xfrm>
              <a:off x="1545251" y="2348538"/>
              <a:ext cx="69096" cy="69096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C284D75-EDF6-576D-1456-C7639BCAB6BF}"/>
                </a:ext>
              </a:extLst>
            </p:cNvPr>
            <p:cNvSpPr/>
            <p:nvPr/>
          </p:nvSpPr>
          <p:spPr>
            <a:xfrm>
              <a:off x="1632312" y="2193762"/>
              <a:ext cx="157934" cy="15793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A3EB69-CACB-76D7-9B48-F19DEA5917B8}"/>
                </a:ext>
              </a:extLst>
            </p:cNvPr>
            <p:cNvSpPr/>
            <p:nvPr/>
          </p:nvSpPr>
          <p:spPr>
            <a:xfrm>
              <a:off x="1845129" y="2155068"/>
              <a:ext cx="108579" cy="108579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4AAB0755-6051-7B5E-1655-27E1EFD96B48}"/>
                </a:ext>
              </a:extLst>
            </p:cNvPr>
            <p:cNvSpPr/>
            <p:nvPr/>
          </p:nvSpPr>
          <p:spPr>
            <a:xfrm>
              <a:off x="1953709" y="1700253"/>
              <a:ext cx="318883" cy="608783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293C1-84E8-CC92-A1E0-261FD4936FD9}"/>
                </a:ext>
              </a:extLst>
            </p:cNvPr>
            <p:cNvSpPr/>
            <p:nvPr/>
          </p:nvSpPr>
          <p:spPr>
            <a:xfrm>
              <a:off x="2272592" y="1700549"/>
              <a:ext cx="869682" cy="608777"/>
            </a:xfrm>
            <a:custGeom>
              <a:avLst/>
              <a:gdLst>
                <a:gd name="csX0" fmla="*/ 0 w 869682"/>
                <a:gd name="csY0" fmla="*/ 0 h 608777"/>
                <a:gd name="csX1" fmla="*/ 869682 w 869682"/>
                <a:gd name="csY1" fmla="*/ 0 h 608777"/>
                <a:gd name="csX2" fmla="*/ 869682 w 869682"/>
                <a:gd name="csY2" fmla="*/ 608777 h 608777"/>
                <a:gd name="csX3" fmla="*/ 0 w 869682"/>
                <a:gd name="csY3" fmla="*/ 608777 h 608777"/>
                <a:gd name="csX4" fmla="*/ 0 w 869682"/>
                <a:gd name="csY4" fmla="*/ 0 h 6087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869682" h="608777">
                  <a:moveTo>
                    <a:pt x="0" y="0"/>
                  </a:moveTo>
                  <a:lnTo>
                    <a:pt x="869682" y="0"/>
                  </a:lnTo>
                  <a:lnTo>
                    <a:pt x="869682" y="608777"/>
                  </a:lnTo>
                  <a:lnTo>
                    <a:pt x="0" y="608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latin typeface="Candara" panose="020E0502030303020204" pitchFamily="34" charset="0"/>
                </a:rPr>
                <a:t>Panic</a:t>
              </a: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7F14F072-C9D3-81D0-B88E-5D706826F1DC}"/>
                </a:ext>
              </a:extLst>
            </p:cNvPr>
            <p:cNvSpPr/>
            <p:nvPr/>
          </p:nvSpPr>
          <p:spPr>
            <a:xfrm>
              <a:off x="3142275" y="1700253"/>
              <a:ext cx="318883" cy="608783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31C82A-431B-4E5F-0482-3F644EAAB6B1}"/>
                </a:ext>
              </a:extLst>
            </p:cNvPr>
            <p:cNvSpPr/>
            <p:nvPr/>
          </p:nvSpPr>
          <p:spPr>
            <a:xfrm>
              <a:off x="3461159" y="1700549"/>
              <a:ext cx="869682" cy="608777"/>
            </a:xfrm>
            <a:custGeom>
              <a:avLst/>
              <a:gdLst>
                <a:gd name="csX0" fmla="*/ 0 w 869682"/>
                <a:gd name="csY0" fmla="*/ 0 h 608777"/>
                <a:gd name="csX1" fmla="*/ 869682 w 869682"/>
                <a:gd name="csY1" fmla="*/ 0 h 608777"/>
                <a:gd name="csX2" fmla="*/ 869682 w 869682"/>
                <a:gd name="csY2" fmla="*/ 608777 h 608777"/>
                <a:gd name="csX3" fmla="*/ 0 w 869682"/>
                <a:gd name="csY3" fmla="*/ 608777 h 608777"/>
                <a:gd name="csX4" fmla="*/ 0 w 869682"/>
                <a:gd name="csY4" fmla="*/ 0 h 6087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869682" h="608777">
                  <a:moveTo>
                    <a:pt x="0" y="0"/>
                  </a:moveTo>
                  <a:lnTo>
                    <a:pt x="869682" y="0"/>
                  </a:lnTo>
                  <a:lnTo>
                    <a:pt x="869682" y="608777"/>
                  </a:lnTo>
                  <a:lnTo>
                    <a:pt x="0" y="608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latin typeface="Candara" panose="020E0502030303020204" pitchFamily="34" charset="0"/>
                </a:rPr>
                <a:t>Manual Calls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41C866EA-627A-5449-F0AA-8851E3719F0A}"/>
                </a:ext>
              </a:extLst>
            </p:cNvPr>
            <p:cNvSpPr/>
            <p:nvPr/>
          </p:nvSpPr>
          <p:spPr>
            <a:xfrm>
              <a:off x="4330842" y="1700253"/>
              <a:ext cx="318883" cy="608783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9F0B51-A8C4-917B-7511-A9C02F5FD8EA}"/>
                </a:ext>
              </a:extLst>
            </p:cNvPr>
            <p:cNvSpPr/>
            <p:nvPr/>
          </p:nvSpPr>
          <p:spPr>
            <a:xfrm>
              <a:off x="4649725" y="1700549"/>
              <a:ext cx="869682" cy="608777"/>
            </a:xfrm>
            <a:custGeom>
              <a:avLst/>
              <a:gdLst>
                <a:gd name="csX0" fmla="*/ 0 w 869682"/>
                <a:gd name="csY0" fmla="*/ 0 h 608777"/>
                <a:gd name="csX1" fmla="*/ 869682 w 869682"/>
                <a:gd name="csY1" fmla="*/ 0 h 608777"/>
                <a:gd name="csX2" fmla="*/ 869682 w 869682"/>
                <a:gd name="csY2" fmla="*/ 608777 h 608777"/>
                <a:gd name="csX3" fmla="*/ 0 w 869682"/>
                <a:gd name="csY3" fmla="*/ 608777 h 608777"/>
                <a:gd name="csX4" fmla="*/ 0 w 869682"/>
                <a:gd name="csY4" fmla="*/ 0 h 6087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869682" h="608777">
                  <a:moveTo>
                    <a:pt x="0" y="0"/>
                  </a:moveTo>
                  <a:lnTo>
                    <a:pt x="869682" y="0"/>
                  </a:lnTo>
                  <a:lnTo>
                    <a:pt x="869682" y="608777"/>
                  </a:lnTo>
                  <a:lnTo>
                    <a:pt x="0" y="608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latin typeface="Candara" panose="020E0502030303020204" pitchFamily="34" charset="0"/>
                </a:rPr>
                <a:t>Unclear Location</a:t>
              </a: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19EF0F27-7DF8-8DE0-F443-7096B48F51BE}"/>
                </a:ext>
              </a:extLst>
            </p:cNvPr>
            <p:cNvSpPr/>
            <p:nvPr/>
          </p:nvSpPr>
          <p:spPr>
            <a:xfrm>
              <a:off x="5519408" y="1700253"/>
              <a:ext cx="318883" cy="608783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4548D5-A9F2-6B07-9BF5-60410BB08FF8}"/>
                </a:ext>
              </a:extLst>
            </p:cNvPr>
            <p:cNvSpPr/>
            <p:nvPr/>
          </p:nvSpPr>
          <p:spPr>
            <a:xfrm>
              <a:off x="5814250" y="1700549"/>
              <a:ext cx="893724" cy="608777"/>
            </a:xfrm>
            <a:custGeom>
              <a:avLst/>
              <a:gdLst>
                <a:gd name="csX0" fmla="*/ 0 w 869682"/>
                <a:gd name="csY0" fmla="*/ 0 h 608777"/>
                <a:gd name="csX1" fmla="*/ 869682 w 869682"/>
                <a:gd name="csY1" fmla="*/ 0 h 608777"/>
                <a:gd name="csX2" fmla="*/ 869682 w 869682"/>
                <a:gd name="csY2" fmla="*/ 608777 h 608777"/>
                <a:gd name="csX3" fmla="*/ 0 w 869682"/>
                <a:gd name="csY3" fmla="*/ 608777 h 608777"/>
                <a:gd name="csX4" fmla="*/ 0 w 869682"/>
                <a:gd name="csY4" fmla="*/ 0 h 6087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869682" h="608777">
                  <a:moveTo>
                    <a:pt x="0" y="0"/>
                  </a:moveTo>
                  <a:lnTo>
                    <a:pt x="869682" y="0"/>
                  </a:lnTo>
                  <a:lnTo>
                    <a:pt x="869682" y="608777"/>
                  </a:lnTo>
                  <a:lnTo>
                    <a:pt x="0" y="608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latin typeface="Candara" panose="020E0502030303020204" pitchFamily="34" charset="0"/>
                </a:rPr>
                <a:t>Delay</a:t>
              </a:r>
            </a:p>
          </p:txBody>
        </p:sp>
        <p:sp>
          <p:nvSpPr>
            <p:cNvPr id="38" name="Arrow: Chevron 37">
              <a:extLst>
                <a:ext uri="{FF2B5EF4-FFF2-40B4-BE49-F238E27FC236}">
                  <a16:creationId xmlns:a16="http://schemas.microsoft.com/office/drawing/2014/main" id="{F6B6FB86-926E-5110-536D-33E5B8409718}"/>
                </a:ext>
              </a:extLst>
            </p:cNvPr>
            <p:cNvSpPr/>
            <p:nvPr/>
          </p:nvSpPr>
          <p:spPr>
            <a:xfrm>
              <a:off x="6707975" y="1700253"/>
              <a:ext cx="318883" cy="608783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420BD25-ED98-06B4-589D-25B30EFA4C7A}"/>
                </a:ext>
              </a:extLst>
            </p:cNvPr>
            <p:cNvSpPr/>
            <p:nvPr/>
          </p:nvSpPr>
          <p:spPr>
            <a:xfrm>
              <a:off x="7061646" y="1649942"/>
              <a:ext cx="739230" cy="739230"/>
            </a:xfrm>
            <a:custGeom>
              <a:avLst/>
              <a:gdLst>
                <a:gd name="csX0" fmla="*/ 0 w 739230"/>
                <a:gd name="csY0" fmla="*/ 369615 h 739230"/>
                <a:gd name="csX1" fmla="*/ 369615 w 739230"/>
                <a:gd name="csY1" fmla="*/ 0 h 739230"/>
                <a:gd name="csX2" fmla="*/ 739230 w 739230"/>
                <a:gd name="csY2" fmla="*/ 369615 h 739230"/>
                <a:gd name="csX3" fmla="*/ 369615 w 739230"/>
                <a:gd name="csY3" fmla="*/ 739230 h 739230"/>
                <a:gd name="csX4" fmla="*/ 0 w 739230"/>
                <a:gd name="csY4" fmla="*/ 369615 h 73923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739230" h="739230">
                  <a:moveTo>
                    <a:pt x="0" y="369615"/>
                  </a:moveTo>
                  <a:cubicBezTo>
                    <a:pt x="0" y="165482"/>
                    <a:pt x="165482" y="0"/>
                    <a:pt x="369615" y="0"/>
                  </a:cubicBezTo>
                  <a:cubicBezTo>
                    <a:pt x="573748" y="0"/>
                    <a:pt x="739230" y="165482"/>
                    <a:pt x="739230" y="369615"/>
                  </a:cubicBezTo>
                  <a:cubicBezTo>
                    <a:pt x="739230" y="573748"/>
                    <a:pt x="573748" y="739230"/>
                    <a:pt x="369615" y="739230"/>
                  </a:cubicBezTo>
                  <a:cubicBezTo>
                    <a:pt x="165482" y="739230"/>
                    <a:pt x="0" y="573748"/>
                    <a:pt x="0" y="36961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258" tIns="108258" rIns="108258" bIns="10825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latin typeface="Candara" panose="020E0502030303020204" pitchFamily="34" charset="0"/>
                </a:rPr>
                <a:t>Risk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7898" y="520834"/>
            <a:ext cx="6510655" cy="3308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lang="en-IN" b="1" u="sng" dirty="0">
                <a:solidFill>
                  <a:schemeClr val="accent1"/>
                </a:solidFill>
                <a:latin typeface="Candara" panose="020E0502030303020204" pitchFamily="34" charset="0"/>
              </a:rPr>
              <a:t>Solution Overview :</a:t>
            </a:r>
            <a:endParaRPr sz="1800" b="1" u="sng" dirty="0">
              <a:solidFill>
                <a:schemeClr val="accent1"/>
              </a:solidFill>
              <a:latin typeface="Candara" panose="020E0502030303020204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13DE4-76B4-1992-2863-728758DEE2D5}"/>
              </a:ext>
            </a:extLst>
          </p:cNvPr>
          <p:cNvSpPr txBox="1"/>
          <p:nvPr/>
        </p:nvSpPr>
        <p:spPr>
          <a:xfrm>
            <a:off x="1986325" y="837012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Our Solution – </a:t>
            </a:r>
            <a:r>
              <a:rPr lang="en-IN" b="1" u="sng" dirty="0" err="1">
                <a:solidFill>
                  <a:srgbClr val="00B050"/>
                </a:solidFill>
                <a:latin typeface="Candara" panose="020E0502030303020204" pitchFamily="34" charset="0"/>
              </a:rPr>
              <a:t>SafeGate</a:t>
            </a:r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 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C34A8A7-EFDD-0A24-5F8C-AABFF98B2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977130"/>
              </p:ext>
            </p:extLst>
          </p:nvPr>
        </p:nvGraphicFramePr>
        <p:xfrm>
          <a:off x="914400" y="1158213"/>
          <a:ext cx="68199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6B73EF6-0AD2-5302-AF61-BE89ADDDA545}"/>
              </a:ext>
            </a:extLst>
          </p:cNvPr>
          <p:cNvSpPr txBox="1"/>
          <p:nvPr/>
        </p:nvSpPr>
        <p:spPr>
          <a:xfrm>
            <a:off x="457200" y="367911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One-line Pitch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BC9F9-4DC0-337D-27FB-B5DBAF043FC4}"/>
              </a:ext>
            </a:extLst>
          </p:cNvPr>
          <p:cNvSpPr txBox="1"/>
          <p:nvPr/>
        </p:nvSpPr>
        <p:spPr>
          <a:xfrm>
            <a:off x="944880" y="4029212"/>
            <a:ext cx="681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“</a:t>
            </a:r>
            <a:r>
              <a:rPr lang="en-US" sz="1600" dirty="0" err="1">
                <a:latin typeface="Candara" panose="020E0502030303020204" pitchFamily="34" charset="0"/>
              </a:rPr>
              <a:t>SafeGate</a:t>
            </a:r>
            <a:r>
              <a:rPr lang="en-US" sz="1600" dirty="0">
                <a:latin typeface="Candara" panose="020E0502030303020204" pitchFamily="34" charset="0"/>
              </a:rPr>
              <a:t> enables </a:t>
            </a:r>
            <a:r>
              <a:rPr lang="en-US" sz="1600" dirty="0">
                <a:solidFill>
                  <a:srgbClr val="C00000"/>
                </a:solidFill>
                <a:latin typeface="Candara" panose="020E0502030303020204" pitchFamily="34" charset="0"/>
              </a:rPr>
              <a:t>one-tap emergency reporting </a:t>
            </a:r>
            <a:r>
              <a:rPr lang="en-US" sz="1600" dirty="0">
                <a:latin typeface="Candara" panose="020E0502030303020204" pitchFamily="34" charset="0"/>
              </a:rPr>
              <a:t>with AI-based priority and real-time responder navigation.”</a:t>
            </a:r>
            <a:endParaRPr lang="en-IN" sz="1600" dirty="0"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0F164-AE64-B551-59E0-43664FF6208B}"/>
              </a:ext>
            </a:extLst>
          </p:cNvPr>
          <p:cNvSpPr txBox="1"/>
          <p:nvPr/>
        </p:nvSpPr>
        <p:spPr>
          <a:xfrm>
            <a:off x="597898" y="2072613"/>
            <a:ext cx="472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ndara" panose="020E0502030303020204" pitchFamily="34" charset="0"/>
              </a:rPr>
              <a:t>Designed for: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College campuses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Hostels &amp; libraries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Large academic zones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Night-time safety scenarios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D68488-FAE3-73EE-7230-EA7B3E78C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36366"/>
              </p:ext>
            </p:extLst>
          </p:nvPr>
        </p:nvGraphicFramePr>
        <p:xfrm>
          <a:off x="1091648" y="1130403"/>
          <a:ext cx="6423917" cy="1854198"/>
        </p:xfrm>
        <a:graphic>
          <a:graphicData uri="http://schemas.openxmlformats.org/drawingml/2006/table">
            <a:tbl>
              <a:tblPr/>
              <a:tblGrid>
                <a:gridCol w="2138047">
                  <a:extLst>
                    <a:ext uri="{9D8B030D-6E8A-4147-A177-3AD203B41FA5}">
                      <a16:colId xmlns:a16="http://schemas.microsoft.com/office/drawing/2014/main" val="815949647"/>
                    </a:ext>
                  </a:extLst>
                </a:gridCol>
                <a:gridCol w="2142935">
                  <a:extLst>
                    <a:ext uri="{9D8B030D-6E8A-4147-A177-3AD203B41FA5}">
                      <a16:colId xmlns:a16="http://schemas.microsoft.com/office/drawing/2014/main" val="4258911326"/>
                    </a:ext>
                  </a:extLst>
                </a:gridCol>
                <a:gridCol w="2142935">
                  <a:extLst>
                    <a:ext uri="{9D8B030D-6E8A-4147-A177-3AD203B41FA5}">
                      <a16:colId xmlns:a16="http://schemas.microsoft.com/office/drawing/2014/main" val="998521200"/>
                    </a:ext>
                  </a:extLst>
                </a:gridCol>
              </a:tblGrid>
              <a:tr h="309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latin typeface="Candara" panose="020E0502030303020204" pitchFamily="34" charset="0"/>
                        </a:rPr>
                        <a:t>Feature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latin typeface="Candara" panose="020E0502030303020204" pitchFamily="34" charset="0"/>
                        </a:rPr>
                        <a:t>Existing Systems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 err="1">
                          <a:latin typeface="Candara" panose="020E0502030303020204" pitchFamily="34" charset="0"/>
                        </a:rPr>
                        <a:t>SafeGate</a:t>
                      </a:r>
                      <a:endParaRPr lang="en-IN" sz="1500" b="1" dirty="0">
                        <a:latin typeface="Candara" panose="020E0502030303020204" pitchFamily="34" charset="0"/>
                      </a:endParaRP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68275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Candara" panose="020E0502030303020204" pitchFamily="34" charset="0"/>
                        </a:rPr>
                        <a:t>Response Time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Candara" panose="020E0502030303020204" pitchFamily="34" charset="0"/>
                        </a:rPr>
                        <a:t>10–15 mins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latin typeface="Candara" panose="020E0502030303020204" pitchFamily="34" charset="0"/>
                        </a:rPr>
                        <a:t>&lt; 2 mins</a:t>
                      </a:r>
                      <a:endParaRPr lang="en-IN" sz="1500" dirty="0">
                        <a:latin typeface="Candara" panose="020E0502030303020204" pitchFamily="34" charset="0"/>
                      </a:endParaRP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5781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Candara" panose="020E0502030303020204" pitchFamily="34" charset="0"/>
                        </a:rPr>
                        <a:t>Location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Candara" panose="020E0502030303020204" pitchFamily="34" charset="0"/>
                        </a:rPr>
                        <a:t>Verbal / GPS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Candara" panose="020E0502030303020204" pitchFamily="34" charset="0"/>
                        </a:rPr>
                        <a:t>GPS + AI landmarks</a:t>
                      </a:r>
                      <a:endParaRPr lang="en-IN" sz="1500">
                        <a:latin typeface="Candara" panose="020E0502030303020204" pitchFamily="34" charset="0"/>
                      </a:endParaRP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89646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Candara" panose="020E0502030303020204" pitchFamily="34" charset="0"/>
                        </a:rPr>
                        <a:t>Priority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Candara" panose="020E0502030303020204" pitchFamily="34" charset="0"/>
                        </a:rPr>
                        <a:t>Manual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Candara" panose="020E0502030303020204" pitchFamily="34" charset="0"/>
                        </a:rPr>
                        <a:t>AI Auto-triage</a:t>
                      </a:r>
                      <a:endParaRPr lang="en-IN" sz="1500">
                        <a:latin typeface="Candara" panose="020E0502030303020204" pitchFamily="34" charset="0"/>
                      </a:endParaRP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72707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Candara" panose="020E0502030303020204" pitchFamily="34" charset="0"/>
                        </a:rPr>
                        <a:t>Responders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Candara" panose="020E0502030303020204" pitchFamily="34" charset="0"/>
                        </a:rPr>
                        <a:t>Security only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Candara" panose="020E0502030303020204" pitchFamily="34" charset="0"/>
                        </a:rPr>
                        <a:t>Volunteers + Security</a:t>
                      </a:r>
                      <a:endParaRPr lang="en-IN" sz="1500">
                        <a:latin typeface="Candara" panose="020E0502030303020204" pitchFamily="34" charset="0"/>
                      </a:endParaRP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24057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Candara" panose="020E0502030303020204" pitchFamily="34" charset="0"/>
                        </a:rPr>
                        <a:t>Cost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Candara" panose="020E0502030303020204" pitchFamily="34" charset="0"/>
                        </a:rPr>
                        <a:t>High</a:t>
                      </a: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latin typeface="Candara" panose="020E0502030303020204" pitchFamily="34" charset="0"/>
                        </a:rPr>
                        <a:t>Low (Google Cloud)</a:t>
                      </a:r>
                      <a:endParaRPr lang="en-IN" sz="1500" dirty="0">
                        <a:latin typeface="Candara" panose="020E0502030303020204" pitchFamily="34" charset="0"/>
                      </a:endParaRPr>
                    </a:p>
                  </a:txBody>
                  <a:tcPr marL="77258" marR="77258" marT="38629" marB="386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9058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242251-05B4-682D-24CA-014B5ECE7D62}"/>
              </a:ext>
            </a:extLst>
          </p:cNvPr>
          <p:cNvSpPr txBox="1"/>
          <p:nvPr/>
        </p:nvSpPr>
        <p:spPr>
          <a:xfrm>
            <a:off x="533400" y="74295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Opportunities &amp; Differentiation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D6510-31AA-CED2-E767-24630BB3F4EA}"/>
              </a:ext>
            </a:extLst>
          </p:cNvPr>
          <p:cNvSpPr txBox="1"/>
          <p:nvPr/>
        </p:nvSpPr>
        <p:spPr>
          <a:xfrm>
            <a:off x="528320" y="3105150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SafeGate’s</a:t>
            </a:r>
            <a:r>
              <a:rPr lang="en-US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Hidden Strengths :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Incident Memory: Past emergencies improve future response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Dynamic Resource Allocation: Closest + best-suited responder chosen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Multi-role Ecosystem: Students, volunteers, and staff work together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Offline Fail-Safe: Alerts retry automatically on poor networks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85842"/>
            <a:ext cx="1826526" cy="32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26915-625E-A7FB-DE60-01B1CE96C4E4}"/>
              </a:ext>
            </a:extLst>
          </p:cNvPr>
          <p:cNvSpPr txBox="1"/>
          <p:nvPr/>
        </p:nvSpPr>
        <p:spPr>
          <a:xfrm>
            <a:off x="222095" y="82089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Features Offered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B948-E8D6-C186-A6B2-B94B8317DF9E}"/>
              </a:ext>
            </a:extLst>
          </p:cNvPr>
          <p:cNvSpPr txBox="1"/>
          <p:nvPr/>
        </p:nvSpPr>
        <p:spPr>
          <a:xfrm>
            <a:off x="488795" y="126529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Core Features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0DF0-CD21-3B26-E522-14F8D0F899A8}"/>
              </a:ext>
            </a:extLst>
          </p:cNvPr>
          <p:cNvSpPr txBox="1"/>
          <p:nvPr/>
        </p:nvSpPr>
        <p:spPr>
          <a:xfrm>
            <a:off x="685800" y="1939219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IN" sz="1600" dirty="0">
                <a:latin typeface="Candara" panose="020E0502030303020204" pitchFamily="34" charset="0"/>
              </a:rPr>
              <a:t>🔴 One-Tap Emergency Reporting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IN" sz="1600" dirty="0">
                <a:latin typeface="Candara" panose="020E0502030303020204" pitchFamily="34" charset="0"/>
              </a:rPr>
              <a:t>🧠 AI-Powered Priority Classification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IN" sz="1600" dirty="0">
                <a:latin typeface="Candara" panose="020E0502030303020204" pitchFamily="34" charset="0"/>
              </a:rPr>
              <a:t>🚨 Real-Time Alerts (FCM)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IN" sz="1600" dirty="0">
                <a:latin typeface="Candara" panose="020E0502030303020204" pitchFamily="34" charset="0"/>
              </a:rPr>
              <a:t>🗺️ Smart Navigation (Google Maps)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IN" sz="1600" dirty="0">
                <a:latin typeface="Candara" panose="020E0502030303020204" pitchFamily="34" charset="0"/>
              </a:rPr>
              <a:t>📊 Incident Tracking Lifecycle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IN" sz="1600" dirty="0">
                <a:latin typeface="Candara" panose="020E0502030303020204" pitchFamily="34" charset="0"/>
              </a:rPr>
              <a:t>👨‍💼 Admin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16B90-A314-EBE5-9499-B90724DD6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/>
          <a:stretch>
            <a:fillRect/>
          </a:stretch>
        </p:blipFill>
        <p:spPr>
          <a:xfrm>
            <a:off x="4465320" y="1190228"/>
            <a:ext cx="4235605" cy="292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500" y="564544"/>
            <a:ext cx="468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u="sng" dirty="0">
                <a:solidFill>
                  <a:schemeClr val="accent1"/>
                </a:solidFill>
                <a:latin typeface="Candara" panose="020E0502030303020204" pitchFamily="34" charset="0"/>
              </a:rPr>
              <a:t>Google Technologies Used :</a:t>
            </a:r>
            <a:endParaRPr lang="en-IN" sz="1800" b="1" u="sng" dirty="0">
              <a:solidFill>
                <a:schemeClr val="accent1"/>
              </a:solidFill>
              <a:latin typeface="Candara" panose="020E0502030303020204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6F498-A6D8-38CA-EDB9-9552D7909ACF}"/>
              </a:ext>
            </a:extLst>
          </p:cNvPr>
          <p:cNvSpPr txBox="1"/>
          <p:nvPr/>
        </p:nvSpPr>
        <p:spPr>
          <a:xfrm>
            <a:off x="1056336" y="915594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Google Tech Stack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DF37F-DB37-F50A-8DC6-4D7AF1A5399D}"/>
              </a:ext>
            </a:extLst>
          </p:cNvPr>
          <p:cNvSpPr txBox="1"/>
          <p:nvPr/>
        </p:nvSpPr>
        <p:spPr>
          <a:xfrm>
            <a:off x="1680740" y="1319774"/>
            <a:ext cx="65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ndara" panose="020E0502030303020204" pitchFamily="34" charset="0"/>
              </a:rPr>
              <a:t>Firebase</a:t>
            </a:r>
            <a:r>
              <a:rPr lang="en-US" dirty="0">
                <a:latin typeface="Candara" panose="020E0502030303020204" pitchFamily="34" charset="0"/>
              </a:rPr>
              <a:t> – Auth, Firestore,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andara" panose="020E0502030303020204" pitchFamily="34" charset="0"/>
              </a:rPr>
              <a:t>Vertex AI</a:t>
            </a:r>
            <a:r>
              <a:rPr lang="it-IT" dirty="0">
                <a:latin typeface="Candara" panose="020E0502030303020204" pitchFamily="34" charset="0"/>
              </a:rPr>
              <a:t> – Emergency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ndara" panose="020E0502030303020204" pitchFamily="34" charset="0"/>
              </a:rPr>
              <a:t>Google Maps API</a:t>
            </a:r>
            <a:r>
              <a:rPr lang="en-IN" dirty="0">
                <a:latin typeface="Candara" panose="020E0502030303020204" pitchFamily="34" charset="0"/>
              </a:rPr>
              <a:t> – Navigation &amp; 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ndara" panose="020E0502030303020204" pitchFamily="34" charset="0"/>
              </a:rPr>
              <a:t>Cloud Functions</a:t>
            </a:r>
            <a:r>
              <a:rPr lang="en-IN" dirty="0">
                <a:latin typeface="Candara" panose="020E0502030303020204" pitchFamily="34" charset="0"/>
              </a:rPr>
              <a:t> – Backend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ndara" panose="020E0502030303020204" pitchFamily="34" charset="0"/>
              </a:rPr>
              <a:t>Big Query</a:t>
            </a:r>
            <a:r>
              <a:rPr lang="en-IN" dirty="0">
                <a:latin typeface="Candara" panose="020E0502030303020204" pitchFamily="34" charset="0"/>
              </a:rPr>
              <a:t> – Analytics (future-ready)</a:t>
            </a:r>
          </a:p>
        </p:txBody>
      </p:sp>
      <p:pic>
        <p:nvPicPr>
          <p:cNvPr id="9" name="Picture 8" descr="A group of icons on a white background">
            <a:extLst>
              <a:ext uri="{FF2B5EF4-FFF2-40B4-BE49-F238E27FC236}">
                <a16:creationId xmlns:a16="http://schemas.microsoft.com/office/drawing/2014/main" id="{73098464-7BEB-3551-610B-3239783F7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6" t="10976" r="5556" b="12963"/>
          <a:stretch>
            <a:fillRect/>
          </a:stretch>
        </p:blipFill>
        <p:spPr>
          <a:xfrm>
            <a:off x="2057400" y="2857505"/>
            <a:ext cx="3318723" cy="198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725" y="943531"/>
            <a:ext cx="6896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Process Flow + Architecture  :</a:t>
            </a:r>
            <a:endParaRPr sz="1800" b="1" u="sng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C772B-FC67-BAAA-503C-EE42F4EAD1E2}"/>
              </a:ext>
            </a:extLst>
          </p:cNvPr>
          <p:cNvSpPr txBox="1"/>
          <p:nvPr/>
        </p:nvSpPr>
        <p:spPr>
          <a:xfrm>
            <a:off x="533400" y="12808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How </a:t>
            </a:r>
            <a:r>
              <a:rPr lang="en-IN" b="1" u="sng" dirty="0" err="1">
                <a:solidFill>
                  <a:srgbClr val="00B050"/>
                </a:solidFill>
                <a:latin typeface="Candara" panose="020E0502030303020204" pitchFamily="34" charset="0"/>
              </a:rPr>
              <a:t>SafeGate</a:t>
            </a:r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 Works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0FC0E-FAFE-45E5-FF13-A01DAB47C8E0}"/>
              </a:ext>
            </a:extLst>
          </p:cNvPr>
          <p:cNvSpPr txBox="1"/>
          <p:nvPr/>
        </p:nvSpPr>
        <p:spPr>
          <a:xfrm>
            <a:off x="833120" y="1602937"/>
            <a:ext cx="3664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IN" sz="1600" dirty="0">
                <a:latin typeface="Candara" panose="020E0502030303020204" pitchFamily="34" charset="0"/>
              </a:rPr>
              <a:t>Student taps emergency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IN" sz="1600" dirty="0">
                <a:latin typeface="Candara" panose="020E0502030303020204" pitchFamily="34" charset="0"/>
              </a:rPr>
              <a:t>Location auto-captured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IN" sz="1600" dirty="0">
                <a:latin typeface="Candara" panose="020E0502030303020204" pitchFamily="34" charset="0"/>
              </a:rPr>
              <a:t>AI classifies priority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IN" sz="1600" dirty="0">
                <a:latin typeface="Candara" panose="020E0502030303020204" pitchFamily="34" charset="0"/>
              </a:rPr>
              <a:t>Nearby responders alerted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IN" sz="1600" dirty="0">
                <a:latin typeface="Candara" panose="020E0502030303020204" pitchFamily="34" charset="0"/>
              </a:rPr>
              <a:t>Navigation starts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IN" sz="1600" dirty="0">
                <a:latin typeface="Candara" panose="020E0502030303020204" pitchFamily="34" charset="0"/>
              </a:rPr>
              <a:t>Incident resolved &amp; logged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EADC0-22B8-5F25-6841-2C6AFC0142F5}"/>
              </a:ext>
            </a:extLst>
          </p:cNvPr>
          <p:cNvSpPr txBox="1"/>
          <p:nvPr/>
        </p:nvSpPr>
        <p:spPr>
          <a:xfrm>
            <a:off x="533400" y="314047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00B050"/>
                </a:solidFill>
                <a:latin typeface="Candara" panose="020E0502030303020204" pitchFamily="34" charset="0"/>
              </a:rPr>
              <a:t>Architecture :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887E664-BA10-BAF2-7929-6CB3CF8AE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546646"/>
              </p:ext>
            </p:extLst>
          </p:nvPr>
        </p:nvGraphicFramePr>
        <p:xfrm>
          <a:off x="2063848" y="3172597"/>
          <a:ext cx="3583745" cy="1981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361986-F045-B631-5CF5-2D66AA8AFDF7}"/>
              </a:ext>
            </a:extLst>
          </p:cNvPr>
          <p:cNvSpPr txBox="1"/>
          <p:nvPr/>
        </p:nvSpPr>
        <p:spPr>
          <a:xfrm>
            <a:off x="4561840" y="1243251"/>
            <a:ext cx="37490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  <a:latin typeface="Candara" panose="020E0502030303020204" pitchFamily="34" charset="0"/>
              </a:rPr>
              <a:t>Security &amp; Privacy :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End-to-end encrypted alerts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Location shared only during emergencies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Role-based access (Student / Responder / Admin)</a:t>
            </a:r>
          </a:p>
          <a:p>
            <a:pPr marL="285750" indent="-285750">
              <a:buClr>
                <a:srgbClr val="00B050"/>
              </a:buClr>
              <a:buFont typeface="Myanmar Text" panose="020B0502040204020203" pitchFamily="34" charset="0"/>
              <a:buChar char="»"/>
            </a:pPr>
            <a:r>
              <a:rPr lang="en-US" sz="1600" dirty="0">
                <a:latin typeface="Candara" panose="020E0502030303020204" pitchFamily="34" charset="0"/>
              </a:rPr>
              <a:t>Secure cloud storage with access logs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7CDECC8C-69EE-74E3-AAFB-83E3254A28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B8FE8-1B26-7337-4612-B037D5A8CA04}"/>
              </a:ext>
            </a:extLst>
          </p:cNvPr>
          <p:cNvSpPr txBox="1"/>
          <p:nvPr/>
        </p:nvSpPr>
        <p:spPr>
          <a:xfrm>
            <a:off x="609600" y="742950"/>
            <a:ext cx="3581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MVP (Prototype):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5FF23-87C7-C7D8-341D-45241FC824E4}"/>
              </a:ext>
            </a:extLst>
          </p:cNvPr>
          <p:cNvSpPr txBox="1"/>
          <p:nvPr/>
        </p:nvSpPr>
        <p:spPr>
          <a:xfrm>
            <a:off x="576072" y="1214657"/>
            <a:ext cx="731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00B050"/>
                </a:solidFill>
                <a:latin typeface="Candara" panose="020E0502030303020204" pitchFamily="34" charset="0"/>
              </a:rPr>
              <a:t>Prototype Name:</a:t>
            </a:r>
            <a:r>
              <a:rPr lang="en-US" sz="1600" b="1" dirty="0">
                <a:latin typeface="Candara" panose="020E0502030303020204" pitchFamily="34" charset="0"/>
              </a:rPr>
              <a:t>  </a:t>
            </a:r>
            <a:r>
              <a:rPr lang="en-US" sz="1600" dirty="0" err="1">
                <a:latin typeface="Candara" panose="020E0502030303020204" pitchFamily="34" charset="0"/>
              </a:rPr>
              <a:t>SafeCampus</a:t>
            </a:r>
            <a:r>
              <a:rPr lang="en-US" sz="1600" dirty="0">
                <a:latin typeface="Candara" panose="020E0502030303020204" pitchFamily="34" charset="0"/>
              </a:rPr>
              <a:t> – Emergency Alert System</a:t>
            </a:r>
            <a:endParaRPr lang="en-IN" sz="1600" dirty="0"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B30A0-D353-C658-5C18-4EAB37F7BA3A}"/>
              </a:ext>
            </a:extLst>
          </p:cNvPr>
          <p:cNvSpPr txBox="1"/>
          <p:nvPr/>
        </p:nvSpPr>
        <p:spPr>
          <a:xfrm>
            <a:off x="609600" y="1604555"/>
            <a:ext cx="6096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00B050"/>
                </a:solidFill>
                <a:latin typeface="Candara" panose="020E0502030303020204" pitchFamily="34" charset="0"/>
              </a:rPr>
              <a:t>What We Can Build Now:</a:t>
            </a:r>
            <a:br>
              <a:rPr lang="en-US" sz="1600" b="1" u="sng" dirty="0">
                <a:solidFill>
                  <a:srgbClr val="00B050"/>
                </a:solidFill>
                <a:latin typeface="Candara" panose="020E0502030303020204" pitchFamily="34" charset="0"/>
              </a:rPr>
            </a:br>
            <a:r>
              <a:rPr lang="en-US" dirty="0"/>
              <a:t>• </a:t>
            </a:r>
            <a:r>
              <a:rPr lang="en-US" sz="1600" dirty="0">
                <a:latin typeface="Candara" panose="020E0502030303020204" pitchFamily="34" charset="0"/>
              </a:rPr>
              <a:t>SOS emergency button</a:t>
            </a:r>
            <a:br>
              <a:rPr lang="en-US" sz="1600" dirty="0">
                <a:latin typeface="Candara" panose="020E0502030303020204" pitchFamily="34" charset="0"/>
              </a:rPr>
            </a:br>
            <a:r>
              <a:rPr lang="en-US" sz="1600" dirty="0">
                <a:latin typeface="Candara" panose="020E0502030303020204" pitchFamily="34" charset="0"/>
              </a:rPr>
              <a:t>• Live location sharing</a:t>
            </a:r>
            <a:br>
              <a:rPr lang="en-US" sz="1600" dirty="0">
                <a:latin typeface="Candara" panose="020E0502030303020204" pitchFamily="34" charset="0"/>
              </a:rPr>
            </a:br>
            <a:r>
              <a:rPr lang="en-US" sz="1600" dirty="0">
                <a:latin typeface="Candara" panose="020E0502030303020204" pitchFamily="34" charset="0"/>
              </a:rPr>
              <a:t>• Security alert dashboard</a:t>
            </a:r>
            <a:endParaRPr lang="en-IN" sz="1600" dirty="0"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A8ADF-6309-03A1-419A-6F5F1DD918E7}"/>
              </a:ext>
            </a:extLst>
          </p:cNvPr>
          <p:cNvSpPr txBox="1"/>
          <p:nvPr/>
        </p:nvSpPr>
        <p:spPr>
          <a:xfrm>
            <a:off x="609600" y="2708022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>
                <a:solidFill>
                  <a:srgbClr val="00B050"/>
                </a:solidFill>
                <a:latin typeface="Candara" panose="020E0502030303020204" pitchFamily="34" charset="0"/>
              </a:rPr>
              <a:t>Prototype Flow: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B6B0D1-01BC-E104-7D26-982B428FBC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30197"/>
          <a:stretch>
            <a:fillRect/>
          </a:stretch>
        </p:blipFill>
        <p:spPr>
          <a:xfrm>
            <a:off x="1447800" y="3102449"/>
            <a:ext cx="5905500" cy="18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9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25" y="906881"/>
            <a:ext cx="35947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434343"/>
                </a:solidFill>
                <a:latin typeface="Tahoma"/>
                <a:cs typeface="Tahoma"/>
              </a:rPr>
              <a:t>Provids</a:t>
            </a:r>
            <a:r>
              <a:rPr sz="1800" b="1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70" dirty="0">
                <a:solidFill>
                  <a:srgbClr val="434343"/>
                </a:solidFill>
                <a:latin typeface="Tahoma"/>
                <a:cs typeface="Tahoma"/>
              </a:rPr>
              <a:t>links</a:t>
            </a:r>
            <a:r>
              <a:rPr sz="1800" b="1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1800" b="1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434343"/>
                </a:solidFill>
                <a:latin typeface="Tahoma"/>
                <a:cs typeface="Tahoma"/>
              </a:rPr>
              <a:t>Qour:</a:t>
            </a:r>
            <a:endParaRPr sz="1800">
              <a:latin typeface="Tahoma"/>
              <a:cs typeface="Tahoma"/>
            </a:endParaRPr>
          </a:p>
          <a:p>
            <a:pPr marL="469265" indent="-398145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9265" algn="l"/>
              </a:tabLst>
            </a:pPr>
            <a:r>
              <a:rPr sz="1800" b="1" spc="-25" dirty="0">
                <a:solidFill>
                  <a:srgbClr val="434343"/>
                </a:solidFill>
                <a:latin typeface="Tahoma"/>
                <a:cs typeface="Tahoma"/>
              </a:rPr>
              <a:t>GitHub</a:t>
            </a:r>
            <a:r>
              <a:rPr sz="1800" b="1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434343"/>
                </a:solidFill>
                <a:latin typeface="Tahoma"/>
                <a:cs typeface="Tahoma"/>
              </a:rPr>
              <a:t>Public</a:t>
            </a:r>
            <a:r>
              <a:rPr sz="1800" b="1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434343"/>
                </a:solidFill>
                <a:latin typeface="Tahoma"/>
                <a:cs typeface="Tahoma"/>
              </a:rPr>
              <a:t>RspositorQ</a:t>
            </a:r>
            <a:endParaRPr sz="1800">
              <a:latin typeface="Tahoma"/>
              <a:cs typeface="Tahoma"/>
            </a:endParaRPr>
          </a:p>
          <a:p>
            <a:pPr marL="469265" indent="-419734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b="1" dirty="0">
                <a:solidFill>
                  <a:srgbClr val="434343"/>
                </a:solidFill>
                <a:latin typeface="Tahoma"/>
                <a:cs typeface="Tahoma"/>
              </a:rPr>
              <a:t>Dsmo</a:t>
            </a:r>
            <a:r>
              <a:rPr sz="1800" b="1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434343"/>
                </a:solidFill>
                <a:latin typeface="Tahoma"/>
                <a:cs typeface="Tahoma"/>
              </a:rPr>
              <a:t>Vidso</a:t>
            </a:r>
            <a:r>
              <a:rPr sz="1800" b="1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434343"/>
                </a:solidFill>
                <a:latin typeface="Tahoma"/>
                <a:cs typeface="Tahoma"/>
              </a:rPr>
              <a:t>Link</a:t>
            </a:r>
            <a:r>
              <a:rPr sz="1800" b="1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434343"/>
                </a:solidFill>
                <a:latin typeface="Tahoma"/>
                <a:cs typeface="Tahoma"/>
              </a:rPr>
              <a:t>(3</a:t>
            </a:r>
            <a:r>
              <a:rPr sz="1800" b="1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434343"/>
                </a:solidFill>
                <a:latin typeface="Tahoma"/>
                <a:cs typeface="Tahoma"/>
              </a:rPr>
              <a:t>Minutss)</a:t>
            </a:r>
            <a:endParaRPr sz="1800">
              <a:latin typeface="Tahoma"/>
              <a:cs typeface="Tahoma"/>
            </a:endParaRPr>
          </a:p>
          <a:p>
            <a:pPr marL="469265" indent="-42545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b="1" spc="-35" dirty="0">
                <a:solidFill>
                  <a:srgbClr val="434343"/>
                </a:solidFill>
                <a:latin typeface="Tahoma"/>
                <a:cs typeface="Tahoma"/>
              </a:rPr>
              <a:t>MVP</a:t>
            </a:r>
            <a:r>
              <a:rPr sz="1800" b="1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434343"/>
                </a:solidFill>
                <a:latin typeface="Tahoma"/>
                <a:cs typeface="Tahoma"/>
              </a:rPr>
              <a:t>Link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0" y="174174"/>
            <a:ext cx="1826526" cy="32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386</Words>
  <Application>Microsoft Office PowerPoint</Application>
  <PresentationFormat>On-screen Show (16:9)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Candara</vt:lpstr>
      <vt:lpstr>Myanmar Text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[EXT] GDG on Campus - TechSprint Slides Template</dc:title>
  <dc:creator>Raghul V</dc:creator>
  <cp:lastModifiedBy>RAGHUL V</cp:lastModifiedBy>
  <cp:revision>3</cp:revision>
  <dcterms:created xsi:type="dcterms:W3CDTF">2025-12-17T10:46:09Z</dcterms:created>
  <dcterms:modified xsi:type="dcterms:W3CDTF">2025-12-24T14:51:25Z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2025-12-17T00:00:00Z</vt:filetime>
  </property>
  <property fmtid="{D5CDD505-2E9C-101B-9397-08002B2CF9AE}" pid="3" name="Creator">
    <vt:lpwstr>Google</vt:lpwstr>
  </property>
  <property fmtid="{D5CDD505-2E9C-101B-9397-08002B2CF9AE}" pid="4" name="LastSaved">
    <vt:filetime>2025-12-17T00:00:00Z</vt:filetime>
  </property>
</Properties>
</file>